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7"/>
  </p:notesMasterIdLst>
  <p:sldIdLst>
    <p:sldId id="256" r:id="rId7"/>
    <p:sldId id="270" r:id="rId8"/>
    <p:sldId id="272" r:id="rId9"/>
    <p:sldId id="265" r:id="rId10"/>
    <p:sldId id="259" r:id="rId11"/>
    <p:sldId id="273" r:id="rId12"/>
    <p:sldId id="268" r:id="rId13"/>
    <p:sldId id="264" r:id="rId14"/>
    <p:sldId id="269" r:id="rId15"/>
    <p:sldId id="267" r:id="rId1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BBCB6-21D0-00F1-6E48-2A7C4B7F142F}" v="19" dt="2026-03-30T08:44:47.575"/>
    <p1510:client id="{FE9F7093-CA86-3B46-7643-362657CD6467}" v="52" dt="2026-03-30T09:55:28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ORS" userId="S::fabien.ors@minesparis.psl.eu::d1b372b1-0d1e-427c-aa57-d4d3dc2cb124" providerId="AD" clId="Web-{04C7DC41-7E35-D5E2-931F-D4A181E1F114}"/>
    <pc:docChg chg="addSld delSld modSld sldOrd">
      <pc:chgData name="Fabien ORS" userId="S::fabien.ors@minesparis.psl.eu::d1b372b1-0d1e-427c-aa57-d4d3dc2cb124" providerId="AD" clId="Web-{04C7DC41-7E35-D5E2-931F-D4A181E1F114}" dt="2026-03-27T14:31:45.217" v="204"/>
      <pc:docMkLst>
        <pc:docMk/>
      </pc:docMkLst>
      <pc:sldChg chg="delAnim">
        <pc:chgData name="Fabien ORS" userId="S::fabien.ors@minesparis.psl.eu::d1b372b1-0d1e-427c-aa57-d4d3dc2cb124" providerId="AD" clId="Web-{04C7DC41-7E35-D5E2-931F-D4A181E1F114}" dt="2026-03-27T09:32:45.181" v="37"/>
        <pc:sldMkLst>
          <pc:docMk/>
          <pc:sldMk cId="0" sldId="259"/>
        </pc:sldMkLst>
      </pc:sldChg>
      <pc:sldChg chg="delAnim">
        <pc:chgData name="Fabien ORS" userId="S::fabien.ors@minesparis.psl.eu::d1b372b1-0d1e-427c-aa57-d4d3dc2cb124" providerId="AD" clId="Web-{04C7DC41-7E35-D5E2-931F-D4A181E1F114}" dt="2026-03-27T09:33:01.275" v="50"/>
        <pc:sldMkLst>
          <pc:docMk/>
          <pc:sldMk cId="0" sldId="264"/>
        </pc:sldMkLst>
      </pc:sldChg>
      <pc:sldChg chg="delAnim">
        <pc:chgData name="Fabien ORS" userId="S::fabien.ors@minesparis.psl.eu::d1b372b1-0d1e-427c-aa57-d4d3dc2cb124" providerId="AD" clId="Web-{04C7DC41-7E35-D5E2-931F-D4A181E1F114}" dt="2026-03-27T09:32:33.649" v="23"/>
        <pc:sldMkLst>
          <pc:docMk/>
          <pc:sldMk cId="43988934" sldId="265"/>
        </pc:sldMkLst>
      </pc:sldChg>
      <pc:sldChg chg="modSp delAnim">
        <pc:chgData name="Fabien ORS" userId="S::fabien.ors@minesparis.psl.eu::d1b372b1-0d1e-427c-aa57-d4d3dc2cb124" providerId="AD" clId="Web-{04C7DC41-7E35-D5E2-931F-D4A181E1F114}" dt="2026-03-27T09:44:56.395" v="161" actId="20577"/>
        <pc:sldMkLst>
          <pc:docMk/>
          <pc:sldMk cId="1654027162" sldId="267"/>
        </pc:sldMkLst>
        <pc:spChg chg="mod">
          <ac:chgData name="Fabien ORS" userId="S::fabien.ors@minesparis.psl.eu::d1b372b1-0d1e-427c-aa57-d4d3dc2cb124" providerId="AD" clId="Web-{04C7DC41-7E35-D5E2-931F-D4A181E1F114}" dt="2026-03-27T09:44:14.048" v="158" actId="20577"/>
          <ac:spMkLst>
            <pc:docMk/>
            <pc:sldMk cId="1654027162" sldId="267"/>
            <ac:spMk id="9" creationId="{D72C5EC9-72CA-32B5-E7E7-07ECBF456A61}"/>
          </ac:spMkLst>
        </pc:spChg>
        <pc:spChg chg="mod">
          <ac:chgData name="Fabien ORS" userId="S::fabien.ors@minesparis.psl.eu::d1b372b1-0d1e-427c-aa57-d4d3dc2cb124" providerId="AD" clId="Web-{04C7DC41-7E35-D5E2-931F-D4A181E1F114}" dt="2026-03-27T09:44:56.395" v="161" actId="20577"/>
          <ac:spMkLst>
            <pc:docMk/>
            <pc:sldMk cId="1654027162" sldId="267"/>
            <ac:spMk id="10" creationId="{C1337579-6BD6-9CD3-8DBA-260F39F50456}"/>
          </ac:spMkLst>
        </pc:spChg>
      </pc:sldChg>
      <pc:sldChg chg="delAnim">
        <pc:chgData name="Fabien ORS" userId="S::fabien.ors@minesparis.psl.eu::d1b372b1-0d1e-427c-aa57-d4d3dc2cb124" providerId="AD" clId="Web-{04C7DC41-7E35-D5E2-931F-D4A181E1F114}" dt="2026-03-27T09:32:54.696" v="46"/>
        <pc:sldMkLst>
          <pc:docMk/>
          <pc:sldMk cId="1429570631" sldId="268"/>
        </pc:sldMkLst>
      </pc:sldChg>
      <pc:sldChg chg="addSp delSp modSp mod ord modClrScheme delAnim chgLayout">
        <pc:chgData name="Fabien ORS" userId="S::fabien.ors@minesparis.psl.eu::d1b372b1-0d1e-427c-aa57-d4d3dc2cb124" providerId="AD" clId="Web-{04C7DC41-7E35-D5E2-931F-D4A181E1F114}" dt="2026-03-27T12:59:07.367" v="196" actId="20577"/>
        <pc:sldMkLst>
          <pc:docMk/>
          <pc:sldMk cId="1052954878" sldId="269"/>
        </pc:sldMkLst>
        <pc:spChg chg="add mod">
          <ac:chgData name="Fabien ORS" userId="S::fabien.ors@minesparis.psl.eu::d1b372b1-0d1e-427c-aa57-d4d3dc2cb124" providerId="AD" clId="Web-{04C7DC41-7E35-D5E2-931F-D4A181E1F114}" dt="2026-03-27T12:59:07.367" v="196" actId="20577"/>
          <ac:spMkLst>
            <pc:docMk/>
            <pc:sldMk cId="1052954878" sldId="269"/>
            <ac:spMk id="8" creationId="{64C3ADB5-22AE-E0E9-07B7-31B26BD3E420}"/>
          </ac:spMkLst>
        </pc:spChg>
        <pc:spChg chg="mod ord">
          <ac:chgData name="Fabien ORS" userId="S::fabien.ors@minesparis.psl.eu::d1b372b1-0d1e-427c-aa57-d4d3dc2cb124" providerId="AD" clId="Web-{04C7DC41-7E35-D5E2-931F-D4A181E1F114}" dt="2026-03-27T12:55:23.826" v="182"/>
          <ac:spMkLst>
            <pc:docMk/>
            <pc:sldMk cId="1052954878" sldId="269"/>
            <ac:spMk id="240" creationId="{7541573A-4EEE-F53D-8C8F-5D20939FE1FB}"/>
          </ac:spMkLst>
        </pc:spChg>
      </pc:sldChg>
      <pc:sldChg chg="addAnim delAnim modAnim">
        <pc:chgData name="Fabien ORS" userId="S::fabien.ors@minesparis.psl.eu::d1b372b1-0d1e-427c-aa57-d4d3dc2cb124" providerId="AD" clId="Web-{04C7DC41-7E35-D5E2-931F-D4A181E1F114}" dt="2026-03-27T14:31:45.217" v="204"/>
        <pc:sldMkLst>
          <pc:docMk/>
          <pc:sldMk cId="1744301486" sldId="270"/>
        </pc:sldMkLst>
      </pc:sldChg>
      <pc:sldChg chg="add replId">
        <pc:chgData name="Fabien ORS" userId="S::fabien.ors@minesparis.psl.eu::d1b372b1-0d1e-427c-aa57-d4d3dc2cb124" providerId="AD" clId="Web-{04C7DC41-7E35-D5E2-931F-D4A181E1F114}" dt="2026-03-27T12:49:01.795" v="167"/>
        <pc:sldMkLst>
          <pc:docMk/>
          <pc:sldMk cId="4014596842" sldId="272"/>
        </pc:sldMkLst>
      </pc:sldChg>
    </pc:docChg>
  </pc:docChgLst>
  <pc:docChgLst>
    <pc:chgData name="Fabien ORS" userId="S::fabien.ors@minesparis.psl.eu::d1b372b1-0d1e-427c-aa57-d4d3dc2cb124" providerId="AD" clId="Web-{FE9F7093-CA86-3B46-7643-362657CD6467}"/>
    <pc:docChg chg="addSld modSld">
      <pc:chgData name="Fabien ORS" userId="S::fabien.ors@minesparis.psl.eu::d1b372b1-0d1e-427c-aa57-d4d3dc2cb124" providerId="AD" clId="Web-{FE9F7093-CA86-3B46-7643-362657CD6467}" dt="2026-03-30T09:55:28.978" v="51" actId="14100"/>
      <pc:docMkLst>
        <pc:docMk/>
      </pc:docMkLst>
      <pc:sldChg chg="addSp modSp">
        <pc:chgData name="Fabien ORS" userId="S::fabien.ors@minesparis.psl.eu::d1b372b1-0d1e-427c-aa57-d4d3dc2cb124" providerId="AD" clId="Web-{FE9F7093-CA86-3B46-7643-362657CD6467}" dt="2026-03-30T09:55:28.978" v="51" actId="14100"/>
        <pc:sldMkLst>
          <pc:docMk/>
          <pc:sldMk cId="1052954878" sldId="269"/>
        </pc:sldMkLst>
        <pc:spChg chg="mod">
          <ac:chgData name="Fabien ORS" userId="S::fabien.ors@minesparis.psl.eu::d1b372b1-0d1e-427c-aa57-d4d3dc2cb124" providerId="AD" clId="Web-{FE9F7093-CA86-3B46-7643-362657CD6467}" dt="2026-03-30T09:55:28.978" v="51" actId="14100"/>
          <ac:spMkLst>
            <pc:docMk/>
            <pc:sldMk cId="1052954878" sldId="269"/>
            <ac:spMk id="8" creationId="{64C3ADB5-22AE-E0E9-07B7-31B26BD3E420}"/>
          </ac:spMkLst>
        </pc:spChg>
        <pc:picChg chg="add mod">
          <ac:chgData name="Fabien ORS" userId="S::fabien.ors@minesparis.psl.eu::d1b372b1-0d1e-427c-aa57-d4d3dc2cb124" providerId="AD" clId="Web-{FE9F7093-CA86-3B46-7643-362657CD6467}" dt="2026-03-30T09:55:22.665" v="49" actId="1076"/>
          <ac:picMkLst>
            <pc:docMk/>
            <pc:sldMk cId="1052954878" sldId="269"/>
            <ac:picMk id="2" creationId="{402DE09B-E7A4-AA30-5FEB-72585FAB90AB}"/>
          </ac:picMkLst>
        </pc:picChg>
      </pc:sldChg>
      <pc:sldChg chg="addSp delSp modSp add replId">
        <pc:chgData name="Fabien ORS" userId="S::fabien.ors@minesparis.psl.eu::d1b372b1-0d1e-427c-aa57-d4d3dc2cb124" providerId="AD" clId="Web-{FE9F7093-CA86-3B46-7643-362657CD6467}" dt="2026-03-30T09:54:25.493" v="41" actId="1076"/>
        <pc:sldMkLst>
          <pc:docMk/>
          <pc:sldMk cId="959409800" sldId="273"/>
        </pc:sldMkLst>
        <pc:spChg chg="del">
          <ac:chgData name="Fabien ORS" userId="S::fabien.ors@minesparis.psl.eu::d1b372b1-0d1e-427c-aa57-d4d3dc2cb124" providerId="AD" clId="Web-{FE9F7093-CA86-3B46-7643-362657CD6467}" dt="2026-03-30T09:53:10.008" v="24"/>
          <ac:spMkLst>
            <pc:docMk/>
            <pc:sldMk cId="959409800" sldId="273"/>
            <ac:spMk id="3" creationId="{D345B121-ED29-0CFA-C7AC-623B4E1D7764}"/>
          </ac:spMkLst>
        </pc:spChg>
        <pc:spChg chg="del">
          <ac:chgData name="Fabien ORS" userId="S::fabien.ors@minesparis.psl.eu::d1b372b1-0d1e-427c-aa57-d4d3dc2cb124" providerId="AD" clId="Web-{FE9F7093-CA86-3B46-7643-362657CD6467}" dt="2026-03-30T09:53:34.430" v="34"/>
          <ac:spMkLst>
            <pc:docMk/>
            <pc:sldMk cId="959409800" sldId="273"/>
            <ac:spMk id="4" creationId="{14428659-1C8B-24F8-19AE-A2E15505ED2B}"/>
          </ac:spMkLst>
        </pc:spChg>
        <pc:spChg chg="del">
          <ac:chgData name="Fabien ORS" userId="S::fabien.ors@minesparis.psl.eu::d1b372b1-0d1e-427c-aa57-d4d3dc2cb124" providerId="AD" clId="Web-{FE9F7093-CA86-3B46-7643-362657CD6467}" dt="2026-03-30T09:53:34.430" v="33"/>
          <ac:spMkLst>
            <pc:docMk/>
            <pc:sldMk cId="959409800" sldId="273"/>
            <ac:spMk id="5" creationId="{B22F9E96-4301-F464-2096-6AAB291544AB}"/>
          </ac:spMkLst>
        </pc:spChg>
        <pc:spChg chg="del">
          <ac:chgData name="Fabien ORS" userId="S::fabien.ors@minesparis.psl.eu::d1b372b1-0d1e-427c-aa57-d4d3dc2cb124" providerId="AD" clId="Web-{FE9F7093-CA86-3B46-7643-362657CD6467}" dt="2026-03-30T09:53:34.430" v="32"/>
          <ac:spMkLst>
            <pc:docMk/>
            <pc:sldMk cId="959409800" sldId="273"/>
            <ac:spMk id="7" creationId="{CB2427A1-B514-2912-8B0F-0628CCFA7B34}"/>
          </ac:spMkLst>
        </pc:spChg>
        <pc:spChg chg="del">
          <ac:chgData name="Fabien ORS" userId="S::fabien.ors@minesparis.psl.eu::d1b372b1-0d1e-427c-aa57-d4d3dc2cb124" providerId="AD" clId="Web-{FE9F7093-CA86-3B46-7643-362657CD6467}" dt="2026-03-30T09:53:17.695" v="26"/>
          <ac:spMkLst>
            <pc:docMk/>
            <pc:sldMk cId="959409800" sldId="273"/>
            <ac:spMk id="8" creationId="{19203653-7106-6BE3-CA9A-8485035600D1}"/>
          </ac:spMkLst>
        </pc:spChg>
        <pc:spChg chg="add del mod">
          <ac:chgData name="Fabien ORS" userId="S::fabien.ors@minesparis.psl.eu::d1b372b1-0d1e-427c-aa57-d4d3dc2cb124" providerId="AD" clId="Web-{FE9F7093-CA86-3B46-7643-362657CD6467}" dt="2026-03-30T09:53:25.227" v="29"/>
          <ac:spMkLst>
            <pc:docMk/>
            <pc:sldMk cId="959409800" sldId="273"/>
            <ac:spMk id="244" creationId="{0B919B73-142D-B350-C385-8590293C5A6F}"/>
          </ac:spMkLst>
        </pc:spChg>
        <pc:spChg chg="del">
          <ac:chgData name="Fabien ORS" userId="S::fabien.ors@minesparis.psl.eu::d1b372b1-0d1e-427c-aa57-d4d3dc2cb124" providerId="AD" clId="Web-{FE9F7093-CA86-3B46-7643-362657CD6467}" dt="2026-03-30T09:53:12.320" v="25"/>
          <ac:spMkLst>
            <pc:docMk/>
            <pc:sldMk cId="959409800" sldId="273"/>
            <ac:spMk id="245" creationId="{96ADDFD5-3DE6-B8BA-3276-177D391EA2A7}"/>
          </ac:spMkLst>
        </pc:spChg>
        <pc:picChg chg="add del mod">
          <ac:chgData name="Fabien ORS" userId="S::fabien.ors@minesparis.psl.eu::d1b372b1-0d1e-427c-aa57-d4d3dc2cb124" providerId="AD" clId="Web-{FE9F7093-CA86-3B46-7643-362657CD6467}" dt="2026-03-30T09:53:51.524" v="37"/>
          <ac:picMkLst>
            <pc:docMk/>
            <pc:sldMk cId="959409800" sldId="273"/>
            <ac:picMk id="2" creationId="{EA613347-56A1-E3CD-8C3E-0BA8462B56E4}"/>
          </ac:picMkLst>
        </pc:picChg>
        <pc:picChg chg="add mod">
          <ac:chgData name="Fabien ORS" userId="S::fabien.ors@minesparis.psl.eu::d1b372b1-0d1e-427c-aa57-d4d3dc2cb124" providerId="AD" clId="Web-{FE9F7093-CA86-3B46-7643-362657CD6467}" dt="2026-03-30T09:54:25.493" v="41" actId="1076"/>
          <ac:picMkLst>
            <pc:docMk/>
            <pc:sldMk cId="959409800" sldId="273"/>
            <ac:picMk id="9" creationId="{1644C8DE-CB84-BBA6-46BB-EB9F03BFD8F3}"/>
          </ac:picMkLst>
        </pc:picChg>
        <pc:cxnChg chg="add del">
          <ac:chgData name="Fabien ORS" userId="S::fabien.ors@minesparis.psl.eu::d1b372b1-0d1e-427c-aa57-d4d3dc2cb124" providerId="AD" clId="Web-{FE9F7093-CA86-3B46-7643-362657CD6467}" dt="2026-03-30T09:53:30.461" v="31"/>
          <ac:cxnSpMkLst>
            <pc:docMk/>
            <pc:sldMk cId="959409800" sldId="273"/>
            <ac:cxnSpMk id="6" creationId="{E763D30E-8337-E0D0-D503-ABB56865D645}"/>
          </ac:cxnSpMkLst>
        </pc:cxnChg>
      </pc:sldChg>
    </pc:docChg>
  </pc:docChgLst>
  <pc:docChgLst>
    <pc:chgData name="Fabien ORS" userId="d1b372b1-0d1e-427c-aa57-d4d3dc2cb124" providerId="ADAL" clId="{B1DE2BE3-F057-4A4B-A69C-23936FB4F0B9}"/>
    <pc:docChg chg="undo redo custSel modSld">
      <pc:chgData name="Fabien ORS" userId="d1b372b1-0d1e-427c-aa57-d4d3dc2cb124" providerId="ADAL" clId="{B1DE2BE3-F057-4A4B-A69C-23936FB4F0B9}" dt="2026-03-26T10:56:15.431" v="1868" actId="1036"/>
      <pc:docMkLst>
        <pc:docMk/>
      </pc:docMkLst>
      <pc:sldChg chg="addSp delSp modSp mod">
        <pc:chgData name="Fabien ORS" userId="d1b372b1-0d1e-427c-aa57-d4d3dc2cb124" providerId="ADAL" clId="{B1DE2BE3-F057-4A4B-A69C-23936FB4F0B9}" dt="2026-03-26T09:53:58.503" v="226" actId="1037"/>
        <pc:sldMkLst>
          <pc:docMk/>
          <pc:sldMk cId="0" sldId="256"/>
        </pc:sldMkLst>
        <pc:spChg chg="add mod">
          <ac:chgData name="Fabien ORS" userId="d1b372b1-0d1e-427c-aa57-d4d3dc2cb124" providerId="ADAL" clId="{B1DE2BE3-F057-4A4B-A69C-23936FB4F0B9}" dt="2026-03-25T13:44:42.868" v="144" actId="1037"/>
          <ac:spMkLst>
            <pc:docMk/>
            <pc:sldMk cId="0" sldId="256"/>
            <ac:spMk id="14" creationId="{BB95ED71-55AA-6305-60A7-09CBCD9540D9}"/>
          </ac:spMkLst>
        </pc:spChg>
        <pc:spChg chg="mod">
          <ac:chgData name="Fabien ORS" userId="d1b372b1-0d1e-427c-aa57-d4d3dc2cb124" providerId="ADAL" clId="{B1DE2BE3-F057-4A4B-A69C-23936FB4F0B9}" dt="2026-03-25T13:41:44.102" v="1" actId="20577"/>
          <ac:spMkLst>
            <pc:docMk/>
            <pc:sldMk cId="0" sldId="256"/>
            <ac:spMk id="235" creationId="{00000000-0000-0000-0000-000000000000}"/>
          </ac:spMkLst>
        </pc:spChg>
        <pc:picChg chg="add mod">
          <ac:chgData name="Fabien ORS" userId="d1b372b1-0d1e-427c-aa57-d4d3dc2cb124" providerId="ADAL" clId="{B1DE2BE3-F057-4A4B-A69C-23936FB4F0B9}" dt="2026-03-25T13:44:37.383" v="140" actId="1038"/>
          <ac:picMkLst>
            <pc:docMk/>
            <pc:sldMk cId="0" sldId="256"/>
            <ac:picMk id="8" creationId="{99C80979-3BFF-BA78-0773-C01760EF451D}"/>
          </ac:picMkLst>
        </pc:picChg>
        <pc:picChg chg="add mod">
          <ac:chgData name="Fabien ORS" userId="d1b372b1-0d1e-427c-aa57-d4d3dc2cb124" providerId="ADAL" clId="{B1DE2BE3-F057-4A4B-A69C-23936FB4F0B9}" dt="2026-03-25T13:44:37.383" v="140" actId="1038"/>
          <ac:picMkLst>
            <pc:docMk/>
            <pc:sldMk cId="0" sldId="256"/>
            <ac:picMk id="13" creationId="{CF24F0E5-795C-A758-3179-21C35FE3E552}"/>
          </ac:picMkLst>
        </pc:picChg>
        <pc:picChg chg="mod">
          <ac:chgData name="Fabien ORS" userId="d1b372b1-0d1e-427c-aa57-d4d3dc2cb124" providerId="ADAL" clId="{B1DE2BE3-F057-4A4B-A69C-23936FB4F0B9}" dt="2026-03-26T09:53:58.503" v="226" actId="1037"/>
          <ac:picMkLst>
            <pc:docMk/>
            <pc:sldMk cId="0" sldId="256"/>
            <ac:picMk id="236" creationId="{00000000-0000-0000-0000-000000000000}"/>
          </ac:picMkLst>
        </pc:picChg>
      </pc:sldChg>
      <pc:sldChg chg="addSp delSp modSp mod delAnim modAnim">
        <pc:chgData name="Fabien ORS" userId="d1b372b1-0d1e-427c-aa57-d4d3dc2cb124" providerId="ADAL" clId="{B1DE2BE3-F057-4A4B-A69C-23936FB4F0B9}" dt="2026-03-26T10:39:31.806" v="1556" actId="207"/>
        <pc:sldMkLst>
          <pc:docMk/>
          <pc:sldMk cId="0" sldId="259"/>
        </pc:sldMkLst>
        <pc:spChg chg="mod">
          <ac:chgData name="Fabien ORS" userId="d1b372b1-0d1e-427c-aa57-d4d3dc2cb124" providerId="ADAL" clId="{B1DE2BE3-F057-4A4B-A69C-23936FB4F0B9}" dt="2026-03-26T10:09:36.542" v="703"/>
          <ac:spMkLst>
            <pc:docMk/>
            <pc:sldMk cId="0" sldId="259"/>
            <ac:spMk id="3" creationId="{5BD901F4-E4C3-06FF-5DD2-535845E50FA3}"/>
          </ac:spMkLst>
        </pc:spChg>
        <pc:spChg chg="mod">
          <ac:chgData name="Fabien ORS" userId="d1b372b1-0d1e-427c-aa57-d4d3dc2cb124" providerId="ADAL" clId="{B1DE2BE3-F057-4A4B-A69C-23936FB4F0B9}" dt="2026-03-26T10:18:22.073" v="832" actId="1076"/>
          <ac:spMkLst>
            <pc:docMk/>
            <pc:sldMk cId="0" sldId="259"/>
            <ac:spMk id="5" creationId="{E04935DE-6DC8-6F63-8CEB-A0D521828F0E}"/>
          </ac:spMkLst>
        </pc:spChg>
        <pc:spChg chg="add mod">
          <ac:chgData name="Fabien ORS" userId="d1b372b1-0d1e-427c-aa57-d4d3dc2cb124" providerId="ADAL" clId="{B1DE2BE3-F057-4A4B-A69C-23936FB4F0B9}" dt="2026-03-26T10:20:40.557" v="979" actId="1035"/>
          <ac:spMkLst>
            <pc:docMk/>
            <pc:sldMk cId="0" sldId="259"/>
            <ac:spMk id="7" creationId="{02995BE2-FBB9-662A-6AEC-65BBF0F2880A}"/>
          </ac:spMkLst>
        </pc:spChg>
        <pc:spChg chg="mod">
          <ac:chgData name="Fabien ORS" userId="d1b372b1-0d1e-427c-aa57-d4d3dc2cb124" providerId="ADAL" clId="{B1DE2BE3-F057-4A4B-A69C-23936FB4F0B9}" dt="2026-03-26T10:39:31.806" v="1556" actId="207"/>
          <ac:spMkLst>
            <pc:docMk/>
            <pc:sldMk cId="0" sldId="259"/>
            <ac:spMk id="245" creationId="{00000000-0000-0000-0000-000000000000}"/>
          </ac:spMkLst>
        </pc:spChg>
      </pc:sldChg>
      <pc:sldChg chg="addSp delSp modSp mod modAnim">
        <pc:chgData name="Fabien ORS" userId="d1b372b1-0d1e-427c-aa57-d4d3dc2cb124" providerId="ADAL" clId="{B1DE2BE3-F057-4A4B-A69C-23936FB4F0B9}" dt="2026-03-26T10:56:15.431" v="1868" actId="1036"/>
        <pc:sldMkLst>
          <pc:docMk/>
          <pc:sldMk cId="0" sldId="264"/>
        </pc:sldMkLst>
        <pc:spChg chg="add mod">
          <ac:chgData name="Fabien ORS" userId="d1b372b1-0d1e-427c-aa57-d4d3dc2cb124" providerId="ADAL" clId="{B1DE2BE3-F057-4A4B-A69C-23936FB4F0B9}" dt="2026-03-26T10:55:18.591" v="1819" actId="164"/>
          <ac:spMkLst>
            <pc:docMk/>
            <pc:sldMk cId="0" sldId="264"/>
            <ac:spMk id="6" creationId="{CB472D4A-1275-8985-5F15-515B651A7789}"/>
          </ac:spMkLst>
        </pc:spChg>
        <pc:spChg chg="mod">
          <ac:chgData name="Fabien ORS" userId="d1b372b1-0d1e-427c-aa57-d4d3dc2cb124" providerId="ADAL" clId="{B1DE2BE3-F057-4A4B-A69C-23936FB4F0B9}" dt="2026-03-26T10:55:31.559" v="1833" actId="1037"/>
          <ac:spMkLst>
            <pc:docMk/>
            <pc:sldMk cId="0" sldId="264"/>
            <ac:spMk id="10" creationId="{80893BC6-8E3D-AEAA-C044-3C0183AA5653}"/>
          </ac:spMkLst>
        </pc:spChg>
        <pc:spChg chg="mod">
          <ac:chgData name="Fabien ORS" userId="d1b372b1-0d1e-427c-aa57-d4d3dc2cb124" providerId="ADAL" clId="{B1DE2BE3-F057-4A4B-A69C-23936FB4F0B9}" dt="2026-03-26T10:53:47.932" v="1794" actId="404"/>
          <ac:spMkLst>
            <pc:docMk/>
            <pc:sldMk cId="0" sldId="264"/>
            <ac:spMk id="261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36:58.057" v="1530" actId="20577"/>
          <ac:spMkLst>
            <pc:docMk/>
            <pc:sldMk cId="0" sldId="264"/>
            <ac:spMk id="262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55:40.947" v="1842" actId="1035"/>
          <ac:spMkLst>
            <pc:docMk/>
            <pc:sldMk cId="0" sldId="264"/>
            <ac:spMk id="263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48:49.525" v="1691" actId="14100"/>
          <ac:spMkLst>
            <pc:docMk/>
            <pc:sldMk cId="0" sldId="264"/>
            <ac:spMk id="265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48:45.682" v="1690" actId="1035"/>
          <ac:spMkLst>
            <pc:docMk/>
            <pc:sldMk cId="0" sldId="264"/>
            <ac:spMk id="273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48:45.682" v="1690" actId="1035"/>
          <ac:spMkLst>
            <pc:docMk/>
            <pc:sldMk cId="0" sldId="264"/>
            <ac:spMk id="274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48:25.463" v="1672" actId="164"/>
          <ac:spMkLst>
            <pc:docMk/>
            <pc:sldMk cId="0" sldId="264"/>
            <ac:spMk id="275" creationId="{00000000-0000-0000-0000-000000000000}"/>
          </ac:spMkLst>
        </pc:spChg>
        <pc:spChg chg="mod">
          <ac:chgData name="Fabien ORS" userId="d1b372b1-0d1e-427c-aa57-d4d3dc2cb124" providerId="ADAL" clId="{B1DE2BE3-F057-4A4B-A69C-23936FB4F0B9}" dt="2026-03-26T10:52:52.041" v="1778" actId="20577"/>
          <ac:spMkLst>
            <pc:docMk/>
            <pc:sldMk cId="0" sldId="264"/>
            <ac:spMk id="276" creationId="{00000000-0000-0000-0000-000000000000}"/>
          </ac:spMkLst>
        </pc:spChg>
        <pc:grpChg chg="add mod">
          <ac:chgData name="Fabien ORS" userId="d1b372b1-0d1e-427c-aa57-d4d3dc2cb124" providerId="ADAL" clId="{B1DE2BE3-F057-4A4B-A69C-23936FB4F0B9}" dt="2026-03-26T10:53:01.776" v="1790" actId="12788"/>
          <ac:grpSpMkLst>
            <pc:docMk/>
            <pc:sldMk cId="0" sldId="264"/>
            <ac:grpSpMk id="2" creationId="{9BD7B291-56D9-0722-2E3E-FF414FCCD144}"/>
          </ac:grpSpMkLst>
        </pc:grpChg>
        <pc:grpChg chg="add mod">
          <ac:chgData name="Fabien ORS" userId="d1b372b1-0d1e-427c-aa57-d4d3dc2cb124" providerId="ADAL" clId="{B1DE2BE3-F057-4A4B-A69C-23936FB4F0B9}" dt="2026-03-26T10:53:01.776" v="1790" actId="12788"/>
          <ac:grpSpMkLst>
            <pc:docMk/>
            <pc:sldMk cId="0" sldId="264"/>
            <ac:grpSpMk id="3" creationId="{C7027374-73C9-019F-9288-20FCFBB2F255}"/>
          </ac:grpSpMkLst>
        </pc:grpChg>
        <pc:grpChg chg="add mod">
          <ac:chgData name="Fabien ORS" userId="d1b372b1-0d1e-427c-aa57-d4d3dc2cb124" providerId="ADAL" clId="{B1DE2BE3-F057-4A4B-A69C-23936FB4F0B9}" dt="2026-03-26T10:55:18.591" v="1819" actId="164"/>
          <ac:grpSpMkLst>
            <pc:docMk/>
            <pc:sldMk cId="0" sldId="264"/>
            <ac:grpSpMk id="9" creationId="{870ADE66-6C4F-C6C6-EA17-26F75FB99C94}"/>
          </ac:grpSpMkLst>
        </pc:grpChg>
        <pc:grpChg chg="mod">
          <ac:chgData name="Fabien ORS" userId="d1b372b1-0d1e-427c-aa57-d4d3dc2cb124" providerId="ADAL" clId="{B1DE2BE3-F057-4A4B-A69C-23936FB4F0B9}" dt="2026-03-26T10:48:38.229" v="1673" actId="164"/>
          <ac:grpSpMkLst>
            <pc:docMk/>
            <pc:sldMk cId="0" sldId="264"/>
            <ac:grpSpMk id="266" creationId="{00000000-0000-0000-0000-000000000000}"/>
          </ac:grpSpMkLst>
        </pc:grpChg>
        <pc:grpChg chg="mod">
          <ac:chgData name="Fabien ORS" userId="d1b372b1-0d1e-427c-aa57-d4d3dc2cb124" providerId="ADAL" clId="{B1DE2BE3-F057-4A4B-A69C-23936FB4F0B9}" dt="2026-03-26T10:48:38.229" v="1673" actId="164"/>
          <ac:grpSpMkLst>
            <pc:docMk/>
            <pc:sldMk cId="0" sldId="264"/>
            <ac:grpSpMk id="269" creationId="{00000000-0000-0000-0000-000000000000}"/>
          </ac:grpSpMkLst>
        </pc:grpChg>
        <pc:picChg chg="add mod">
          <ac:chgData name="Fabien ORS" userId="d1b372b1-0d1e-427c-aa57-d4d3dc2cb124" providerId="ADAL" clId="{B1DE2BE3-F057-4A4B-A69C-23936FB4F0B9}" dt="2026-03-26T10:55:18.591" v="1819" actId="164"/>
          <ac:picMkLst>
            <pc:docMk/>
            <pc:sldMk cId="0" sldId="264"/>
            <ac:picMk id="8" creationId="{513FBB81-8AB1-4401-E1C4-1780AA87B53D}"/>
          </ac:picMkLst>
        </pc:picChg>
        <pc:picChg chg="add mod">
          <ac:chgData name="Fabien ORS" userId="d1b372b1-0d1e-427c-aa57-d4d3dc2cb124" providerId="ADAL" clId="{B1DE2BE3-F057-4A4B-A69C-23936FB4F0B9}" dt="2026-03-26T10:56:15.431" v="1868" actId="1036"/>
          <ac:picMkLst>
            <pc:docMk/>
            <pc:sldMk cId="0" sldId="264"/>
            <ac:picMk id="12" creationId="{A6C0B379-6904-C25A-DFD5-3C2634C1F23F}"/>
          </ac:picMkLst>
        </pc:picChg>
        <pc:picChg chg="mod">
          <ac:chgData name="Fabien ORS" userId="d1b372b1-0d1e-427c-aa57-d4d3dc2cb124" providerId="ADAL" clId="{B1DE2BE3-F057-4A4B-A69C-23936FB4F0B9}" dt="2026-03-26T10:53:01.776" v="1790" actId="12788"/>
          <ac:picMkLst>
            <pc:docMk/>
            <pc:sldMk cId="0" sldId="264"/>
            <ac:picMk id="264" creationId="{00000000-0000-0000-0000-000000000000}"/>
          </ac:picMkLst>
        </pc:picChg>
        <pc:picChg chg="mod">
          <ac:chgData name="Fabien ORS" userId="d1b372b1-0d1e-427c-aa57-d4d3dc2cb124" providerId="ADAL" clId="{B1DE2BE3-F057-4A4B-A69C-23936FB4F0B9}" dt="2026-03-26T10:48:17.979" v="1671" actId="1035"/>
          <ac:picMkLst>
            <pc:docMk/>
            <pc:sldMk cId="0" sldId="264"/>
            <ac:picMk id="272" creationId="{00000000-0000-0000-0000-000000000000}"/>
          </ac:picMkLst>
        </pc:picChg>
      </pc:sldChg>
      <pc:sldChg chg="addSp delSp modSp mod delAnim modAnim">
        <pc:chgData name="Fabien ORS" userId="d1b372b1-0d1e-427c-aa57-d4d3dc2cb124" providerId="ADAL" clId="{B1DE2BE3-F057-4A4B-A69C-23936FB4F0B9}" dt="2026-03-26T10:47:11.557" v="1599" actId="207"/>
        <pc:sldMkLst>
          <pc:docMk/>
          <pc:sldMk cId="43988934" sldId="265"/>
        </pc:sldMkLst>
        <pc:spChg chg="mod">
          <ac:chgData name="Fabien ORS" userId="d1b372b1-0d1e-427c-aa57-d4d3dc2cb124" providerId="ADAL" clId="{B1DE2BE3-F057-4A4B-A69C-23936FB4F0B9}" dt="2026-03-26T10:47:11.557" v="1599" actId="207"/>
          <ac:spMkLst>
            <pc:docMk/>
            <pc:sldMk cId="43988934" sldId="265"/>
            <ac:spMk id="2" creationId="{060B6439-8988-017C-EFAA-4A0881713F70}"/>
          </ac:spMkLst>
        </pc:spChg>
        <pc:spChg chg="add mod">
          <ac:chgData name="Fabien ORS" userId="d1b372b1-0d1e-427c-aa57-d4d3dc2cb124" providerId="ADAL" clId="{B1DE2BE3-F057-4A4B-A69C-23936FB4F0B9}" dt="2026-03-26T10:19:47.385" v="922" actId="1036"/>
          <ac:spMkLst>
            <pc:docMk/>
            <pc:sldMk cId="43988934" sldId="265"/>
            <ac:spMk id="5" creationId="{2C29C9BD-593B-9829-9759-667877500D08}"/>
          </ac:spMkLst>
        </pc:spChg>
        <pc:spChg chg="mod">
          <ac:chgData name="Fabien ORS" userId="d1b372b1-0d1e-427c-aa57-d4d3dc2cb124" providerId="ADAL" clId="{B1DE2BE3-F057-4A4B-A69C-23936FB4F0B9}" dt="2026-03-26T10:22:24.963" v="1044" actId="20577"/>
          <ac:spMkLst>
            <pc:docMk/>
            <pc:sldMk cId="43988934" sldId="265"/>
            <ac:spMk id="243" creationId="{3010884D-526A-7C04-AA2B-9942AF0BEBDD}"/>
          </ac:spMkLst>
        </pc:spChg>
        <pc:picChg chg="mod">
          <ac:chgData name="Fabien ORS" userId="d1b372b1-0d1e-427c-aa57-d4d3dc2cb124" providerId="ADAL" clId="{B1DE2BE3-F057-4A4B-A69C-23936FB4F0B9}" dt="2026-03-26T10:22:28.822" v="1060" actId="1036"/>
          <ac:picMkLst>
            <pc:docMk/>
            <pc:sldMk cId="43988934" sldId="265"/>
            <ac:picMk id="242" creationId="{2BF55E52-3C86-76FA-3268-E31D69D5EB9B}"/>
          </ac:picMkLst>
        </pc:picChg>
      </pc:sldChg>
      <pc:sldChg chg="addSp delSp modSp mod delAnim modAnim">
        <pc:chgData name="Fabien ORS" userId="d1b372b1-0d1e-427c-aa57-d4d3dc2cb124" providerId="ADAL" clId="{B1DE2BE3-F057-4A4B-A69C-23936FB4F0B9}" dt="2026-03-26T10:47:19.166" v="1600" actId="207"/>
        <pc:sldMkLst>
          <pc:docMk/>
          <pc:sldMk cId="1429570631" sldId="268"/>
        </pc:sldMkLst>
        <pc:spChg chg="mod">
          <ac:chgData name="Fabien ORS" userId="d1b372b1-0d1e-427c-aa57-d4d3dc2cb124" providerId="ADAL" clId="{B1DE2BE3-F057-4A4B-A69C-23936FB4F0B9}" dt="2026-03-26T10:33:36.088" v="1454" actId="20577"/>
          <ac:spMkLst>
            <pc:docMk/>
            <pc:sldMk cId="1429570631" sldId="268"/>
            <ac:spMk id="3" creationId="{8CE973DB-C2BC-C084-E9B7-B5F25E1E623C}"/>
          </ac:spMkLst>
        </pc:spChg>
        <pc:spChg chg="add mod">
          <ac:chgData name="Fabien ORS" userId="d1b372b1-0d1e-427c-aa57-d4d3dc2cb124" providerId="ADAL" clId="{B1DE2BE3-F057-4A4B-A69C-23936FB4F0B9}" dt="2026-03-26T10:21:33.385" v="1015" actId="1036"/>
          <ac:spMkLst>
            <pc:docMk/>
            <pc:sldMk cId="1429570631" sldId="268"/>
            <ac:spMk id="4" creationId="{BC550FD3-13BF-3216-DFBD-DE27B16A4091}"/>
          </ac:spMkLst>
        </pc:spChg>
        <pc:spChg chg="mod">
          <ac:chgData name="Fabien ORS" userId="d1b372b1-0d1e-427c-aa57-d4d3dc2cb124" providerId="ADAL" clId="{B1DE2BE3-F057-4A4B-A69C-23936FB4F0B9}" dt="2026-03-26T10:47:19.166" v="1600" actId="207"/>
          <ac:spMkLst>
            <pc:docMk/>
            <pc:sldMk cId="1429570631" sldId="268"/>
            <ac:spMk id="245" creationId="{0271394E-D2BB-B421-E433-9777BBBD6DDD}"/>
          </ac:spMkLst>
        </pc:spChg>
        <pc:picChg chg="mod">
          <ac:chgData name="Fabien ORS" userId="d1b372b1-0d1e-427c-aa57-d4d3dc2cb124" providerId="ADAL" clId="{B1DE2BE3-F057-4A4B-A69C-23936FB4F0B9}" dt="2026-03-26T10:18:16.104" v="830" actId="1076"/>
          <ac:picMkLst>
            <pc:docMk/>
            <pc:sldMk cId="1429570631" sldId="268"/>
            <ac:picMk id="2" creationId="{BD1B217A-C6ED-1CEC-70F8-D74FD7087C6B}"/>
          </ac:picMkLst>
        </pc:picChg>
      </pc:sldChg>
      <pc:sldChg chg="addSp delSp modSp mod delAnim modAnim">
        <pc:chgData name="Fabien ORS" userId="d1b372b1-0d1e-427c-aa57-d4d3dc2cb124" providerId="ADAL" clId="{B1DE2BE3-F057-4A4B-A69C-23936FB4F0B9}" dt="2026-03-26T10:37:55.666" v="1549" actId="27636"/>
        <pc:sldMkLst>
          <pc:docMk/>
          <pc:sldMk cId="1052954878" sldId="269"/>
        </pc:sldMkLst>
      </pc:sldChg>
      <pc:sldChg chg="addSp delSp modSp mod">
        <pc:chgData name="Fabien ORS" userId="d1b372b1-0d1e-427c-aa57-d4d3dc2cb124" providerId="ADAL" clId="{B1DE2BE3-F057-4A4B-A69C-23936FB4F0B9}" dt="2026-03-26T10:46:25.682" v="1598" actId="207"/>
        <pc:sldMkLst>
          <pc:docMk/>
          <pc:sldMk cId="1744301486" sldId="270"/>
        </pc:sldMkLst>
        <pc:spChg chg="mod">
          <ac:chgData name="Fabien ORS" userId="d1b372b1-0d1e-427c-aa57-d4d3dc2cb124" providerId="ADAL" clId="{B1DE2BE3-F057-4A4B-A69C-23936FB4F0B9}" dt="2026-03-26T10:46:25.682" v="1598" actId="207"/>
          <ac:spMkLst>
            <pc:docMk/>
            <pc:sldMk cId="1744301486" sldId="270"/>
            <ac:spMk id="9" creationId="{FF3E5CB3-5C08-B3CA-4EC0-95EE869DF9FD}"/>
          </ac:spMkLst>
        </pc:sp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14" creationId="{242DB435-895A-061F-5B81-3D54AC0284D3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16" creationId="{3718202C-3BCE-AD65-41D4-14B432E2A159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18" creationId="{C47FEFC6-B52C-B64A-2913-AFA922CCC295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19" creationId="{75BFD136-0D84-E72A-E0E4-140C0FC937B9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20" creationId="{98722741-F6FA-46AB-6151-7A0065F9D1C7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21" creationId="{BE8EE30E-6A9F-6332-C72A-358959820A35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22" creationId="{611B98DC-47EF-8C23-8B87-39F01C6D7864}"/>
          </ac:picMkLst>
        </pc:picChg>
        <pc:picChg chg="add mod">
          <ac:chgData name="Fabien ORS" userId="d1b372b1-0d1e-427c-aa57-d4d3dc2cb124" providerId="ADAL" clId="{B1DE2BE3-F057-4A4B-A69C-23936FB4F0B9}" dt="2026-03-26T10:45:48.901" v="1593" actId="1035"/>
          <ac:picMkLst>
            <pc:docMk/>
            <pc:sldMk cId="1744301486" sldId="270"/>
            <ac:picMk id="23" creationId="{3A4BF808-1EB1-034F-AB1B-C0DB43A91E90}"/>
          </ac:picMkLst>
        </pc:picChg>
      </pc:sldChg>
    </pc:docChg>
  </pc:docChgLst>
  <pc:docChgLst>
    <pc:chgData name="Nicolas DESASSIS" userId="S::nicolas.desassis@minesparis.psl.eu::326853f3-125f-44aa-996b-fbe3f8d605dc" providerId="AD" clId="Web-{914EF969-29DC-F066-2850-FD61E708EF15}"/>
    <pc:docChg chg="modSld">
      <pc:chgData name="Nicolas DESASSIS" userId="S::nicolas.desassis@minesparis.psl.eu::326853f3-125f-44aa-996b-fbe3f8d605dc" providerId="AD" clId="Web-{914EF969-29DC-F066-2850-FD61E708EF15}" dt="2026-03-26T11:50:34.065" v="1" actId="1076"/>
      <pc:docMkLst>
        <pc:docMk/>
      </pc:docMkLst>
      <pc:sldChg chg="modSp">
        <pc:chgData name="Nicolas DESASSIS" userId="S::nicolas.desassis@minesparis.psl.eu::326853f3-125f-44aa-996b-fbe3f8d605dc" providerId="AD" clId="Web-{914EF969-29DC-F066-2850-FD61E708EF15}" dt="2026-03-26T11:50:34.065" v="1" actId="1076"/>
        <pc:sldMkLst>
          <pc:docMk/>
          <pc:sldMk cId="1744301486" sldId="270"/>
        </pc:sldMkLst>
        <pc:picChg chg="mod">
          <ac:chgData name="Nicolas DESASSIS" userId="S::nicolas.desassis@minesparis.psl.eu::326853f3-125f-44aa-996b-fbe3f8d605dc" providerId="AD" clId="Web-{914EF969-29DC-F066-2850-FD61E708EF15}" dt="2026-03-26T11:50:34.065" v="1" actId="1076"/>
          <ac:picMkLst>
            <pc:docMk/>
            <pc:sldMk cId="1744301486" sldId="270"/>
            <ac:picMk id="5" creationId="{D63A3F17-D827-C821-A065-A9253994A212}"/>
          </ac:picMkLst>
        </pc:picChg>
      </pc:sldChg>
    </pc:docChg>
  </pc:docChgLst>
  <pc:docChgLst>
    <pc:chgData name="Fabien ORS" userId="S::fabien.ors@minesparis.psl.eu::d1b372b1-0d1e-427c-aa57-d4d3dc2cb124" providerId="AD" clId="Web-{466BBCB6-21D0-00F1-6E48-2A7C4B7F142F}"/>
    <pc:docChg chg="modSld">
      <pc:chgData name="Fabien ORS" userId="S::fabien.ors@minesparis.psl.eu::d1b372b1-0d1e-427c-aa57-d4d3dc2cb124" providerId="AD" clId="Web-{466BBCB6-21D0-00F1-6E48-2A7C4B7F142F}" dt="2026-03-30T08:44:47.575" v="11" actId="20577"/>
      <pc:docMkLst>
        <pc:docMk/>
      </pc:docMkLst>
      <pc:sldChg chg="modSp">
        <pc:chgData name="Fabien ORS" userId="S::fabien.ors@minesparis.psl.eu::d1b372b1-0d1e-427c-aa57-d4d3dc2cb124" providerId="AD" clId="Web-{466BBCB6-21D0-00F1-6E48-2A7C4B7F142F}" dt="2026-03-30T08:44:47.575" v="11" actId="20577"/>
        <pc:sldMkLst>
          <pc:docMk/>
          <pc:sldMk cId="0" sldId="264"/>
        </pc:sldMkLst>
        <pc:spChg chg="mod">
          <ac:chgData name="Fabien ORS" userId="S::fabien.ors@minesparis.psl.eu::d1b372b1-0d1e-427c-aa57-d4d3dc2cb124" providerId="AD" clId="Web-{466BBCB6-21D0-00F1-6E48-2A7C4B7F142F}" dt="2026-03-30T08:44:47.575" v="11" actId="20577"/>
          <ac:spMkLst>
            <pc:docMk/>
            <pc:sldMk cId="0" sldId="264"/>
            <ac:spMk id="10" creationId="{80893BC6-8E3D-AEAA-C044-3C0183AA5653}"/>
          </ac:spMkLst>
        </pc:spChg>
      </pc:sldChg>
      <pc:sldChg chg="modSp">
        <pc:chgData name="Fabien ORS" userId="S::fabien.ors@minesparis.psl.eu::d1b372b1-0d1e-427c-aa57-d4d3dc2cb124" providerId="AD" clId="Web-{466BBCB6-21D0-00F1-6E48-2A7C4B7F142F}" dt="2026-03-30T08:43:10.294" v="5" actId="20577"/>
        <pc:sldMkLst>
          <pc:docMk/>
          <pc:sldMk cId="1429570631" sldId="268"/>
        </pc:sldMkLst>
        <pc:spChg chg="mod">
          <ac:chgData name="Fabien ORS" userId="S::fabien.ors@minesparis.psl.eu::d1b372b1-0d1e-427c-aa57-d4d3dc2cb124" providerId="AD" clId="Web-{466BBCB6-21D0-00F1-6E48-2A7C4B7F142F}" dt="2026-03-30T08:43:10.294" v="5" actId="20577"/>
          <ac:spMkLst>
            <pc:docMk/>
            <pc:sldMk cId="1429570631" sldId="268"/>
            <ac:spMk id="245" creationId="{0271394E-D2BB-B421-E433-9777BBBD6D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3BA9-4582-4AF7-A31A-AA7BD2124D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FD00-4273-4CC8-82A1-C28950E4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473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226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72072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473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226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720720" y="650160"/>
            <a:ext cx="11471040" cy="289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473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8226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72072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4473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8226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720720" y="650160"/>
            <a:ext cx="11471040" cy="289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473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8226360" y="190116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72072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4473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8226360" y="3946320"/>
            <a:ext cx="35737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720720" y="650160"/>
            <a:ext cx="11471040" cy="289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391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408360" y="394632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72072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408360" y="1901160"/>
            <a:ext cx="541656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720720" y="3946320"/>
            <a:ext cx="11099520" cy="186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27"/>
          <p:cNvGrpSpPr/>
          <p:nvPr/>
        </p:nvGrpSpPr>
        <p:grpSpPr>
          <a:xfrm>
            <a:off x="11496240" y="0"/>
            <a:ext cx="695520" cy="692280"/>
            <a:chOff x="11496240" y="0"/>
            <a:chExt cx="695520" cy="692280"/>
          </a:xfrm>
        </p:grpSpPr>
        <p:grpSp>
          <p:nvGrpSpPr>
            <p:cNvPr id="44" name="Groupe 8"/>
            <p:cNvGrpSpPr/>
            <p:nvPr/>
          </p:nvGrpSpPr>
          <p:grpSpPr>
            <a:xfrm>
              <a:off x="11496240" y="345240"/>
              <a:ext cx="352440" cy="347040"/>
              <a:chOff x="11496240" y="345240"/>
              <a:chExt cx="352440" cy="347040"/>
            </a:xfrm>
          </p:grpSpPr>
          <p:sp>
            <p:nvSpPr>
              <p:cNvPr id="2" name="Forme libre : forme 9"/>
              <p:cNvSpPr/>
              <p:nvPr/>
            </p:nvSpPr>
            <p:spPr>
              <a:xfrm>
                <a:off x="11496240" y="34524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orme libre : forme 10"/>
              <p:cNvSpPr/>
              <p:nvPr/>
            </p:nvSpPr>
            <p:spPr>
              <a:xfrm>
                <a:off x="11743200" y="60300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e 14"/>
            <p:cNvGrpSpPr/>
            <p:nvPr/>
          </p:nvGrpSpPr>
          <p:grpSpPr>
            <a:xfrm>
              <a:off x="11839320" y="0"/>
              <a:ext cx="352440" cy="347040"/>
              <a:chOff x="11839320" y="0"/>
              <a:chExt cx="352440" cy="347040"/>
            </a:xfrm>
          </p:grpSpPr>
          <p:sp>
            <p:nvSpPr>
              <p:cNvPr id="5" name="Forme libre : forme 15"/>
              <p:cNvSpPr/>
              <p:nvPr/>
            </p:nvSpPr>
            <p:spPr>
              <a:xfrm>
                <a:off x="11839320" y="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orme libre : forme 16"/>
              <p:cNvSpPr/>
              <p:nvPr/>
            </p:nvSpPr>
            <p:spPr>
              <a:xfrm>
                <a:off x="12085920" y="2577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e 26"/>
          <p:cNvGrpSpPr/>
          <p:nvPr/>
        </p:nvGrpSpPr>
        <p:grpSpPr>
          <a:xfrm>
            <a:off x="0" y="5819760"/>
            <a:ext cx="695520" cy="1037880"/>
            <a:chOff x="0" y="5819760"/>
            <a:chExt cx="695520" cy="1037880"/>
          </a:xfrm>
        </p:grpSpPr>
        <p:grpSp>
          <p:nvGrpSpPr>
            <p:cNvPr id="8" name="Groupe 19"/>
            <p:cNvGrpSpPr/>
            <p:nvPr/>
          </p:nvGrpSpPr>
          <p:grpSpPr>
            <a:xfrm>
              <a:off x="0" y="6510600"/>
              <a:ext cx="352440" cy="347040"/>
              <a:chOff x="0" y="6510600"/>
              <a:chExt cx="352440" cy="347040"/>
            </a:xfrm>
          </p:grpSpPr>
          <p:sp>
            <p:nvSpPr>
              <p:cNvPr id="9" name="Forme libre : forme 23"/>
              <p:cNvSpPr/>
              <p:nvPr/>
            </p:nvSpPr>
            <p:spPr>
              <a:xfrm>
                <a:off x="0" y="651060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orme libre : forme 24"/>
              <p:cNvSpPr/>
              <p:nvPr/>
            </p:nvSpPr>
            <p:spPr>
              <a:xfrm>
                <a:off x="246960" y="67683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e 20"/>
            <p:cNvGrpSpPr/>
            <p:nvPr/>
          </p:nvGrpSpPr>
          <p:grpSpPr>
            <a:xfrm>
              <a:off x="343080" y="5819760"/>
              <a:ext cx="352440" cy="692640"/>
              <a:chOff x="343080" y="5819760"/>
              <a:chExt cx="352440" cy="692640"/>
            </a:xfrm>
          </p:grpSpPr>
          <p:sp>
            <p:nvSpPr>
              <p:cNvPr id="12" name="Forme libre : forme 21"/>
              <p:cNvSpPr/>
              <p:nvPr/>
            </p:nvSpPr>
            <p:spPr>
              <a:xfrm>
                <a:off x="343080" y="61653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orme libre : forme 22"/>
              <p:cNvSpPr/>
              <p:nvPr/>
            </p:nvSpPr>
            <p:spPr>
              <a:xfrm>
                <a:off x="589680" y="642312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orme libre : forme 25"/>
              <p:cNvSpPr/>
              <p:nvPr/>
            </p:nvSpPr>
            <p:spPr>
              <a:xfrm>
                <a:off x="343080" y="58197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ZoneTexte 28" hidden="1"/>
          <p:cNvSpPr/>
          <p:nvPr/>
        </p:nvSpPr>
        <p:spPr>
          <a:xfrm>
            <a:off x="11427840" y="6214680"/>
            <a:ext cx="49068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201E9515-0793-4FE5-924B-58904409D30B}" type="slidenum">
              <a:rPr lang="fr-FR" sz="1100" b="1" strike="noStrike" spc="-1">
                <a:solidFill>
                  <a:srgbClr val="005E9E"/>
                </a:solidFill>
                <a:latin typeface="Roboto Black"/>
              </a:rPr>
              <a:t>‹#›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441320" y="4247280"/>
            <a:ext cx="7401240" cy="624240"/>
          </a:xfrm>
          <a:prstGeom prst="rect">
            <a:avLst/>
          </a:prstGeom>
          <a:noFill/>
          <a:ln w="0">
            <a:noFill/>
          </a:ln>
        </p:spPr>
        <p:txBody>
          <a:bodyPr lIns="0" bIns="0" anchor="b">
            <a:noAutofit/>
          </a:bodyPr>
          <a:lstStyle/>
          <a:p>
            <a:pPr algn="ctr">
              <a:lnSpc>
                <a:spcPct val="87000"/>
              </a:lnSpc>
              <a:buNone/>
            </a:pPr>
            <a:r>
              <a:rPr lang="fr-FR" sz="4800" b="0" strike="noStrike" spc="97">
                <a:solidFill>
                  <a:srgbClr val="005E9E"/>
                </a:solidFill>
                <a:latin typeface="Roboto Black"/>
              </a:rPr>
              <a:t>Insérer le titre</a:t>
            </a:r>
            <a:endParaRPr lang="fr-FR" sz="4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dt" idx="1"/>
          </p:nvPr>
        </p:nvSpPr>
        <p:spPr>
          <a:xfrm>
            <a:off x="10639080" y="6246000"/>
            <a:ext cx="856800" cy="195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lstStyle>
            <a:lvl1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  <a:defRPr lang="fr-FR" sz="900" b="0" strike="noStrike" spc="-1">
                <a:solidFill>
                  <a:srgbClr val="808080"/>
                </a:solidFill>
                <a:latin typeface="Roboto"/>
              </a:defRPr>
            </a:lvl1pPr>
          </a:lstStyle>
          <a:p>
            <a: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</a:pPr>
            <a:r>
              <a:rPr lang="fr-FR" sz="900" b="0" strike="noStrike" spc="-1">
                <a:solidFill>
                  <a:srgbClr val="808080"/>
                </a:solidFill>
                <a:latin typeface="Roboto"/>
              </a:rPr>
              <a:t>&lt;date/time&gt;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2"/>
          </p:nvPr>
        </p:nvSpPr>
        <p:spPr>
          <a:xfrm>
            <a:off x="5216040" y="6246000"/>
            <a:ext cx="5422680" cy="192600"/>
          </a:xfrm>
          <a:prstGeom prst="rect">
            <a:avLst/>
          </a:prstGeom>
          <a:noFill/>
          <a:ln w="0">
            <a:noFill/>
          </a:ln>
        </p:spPr>
        <p:txBody>
          <a:bodyPr rIns="72000"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pic>
        <p:nvPicPr>
          <p:cNvPr id="40" name="Graphique 26"/>
          <p:cNvPicPr/>
          <p:nvPr/>
        </p:nvPicPr>
        <p:blipFill>
          <a:blip r:embed="rId14"/>
          <a:stretch/>
        </p:blipFill>
        <p:spPr>
          <a:xfrm>
            <a:off x="677160" y="619200"/>
            <a:ext cx="3763800" cy="5782680"/>
          </a:xfrm>
          <a:prstGeom prst="rect">
            <a:avLst/>
          </a:prstGeom>
          <a:ln w="0">
            <a:noFill/>
          </a:ln>
        </p:spPr>
      </p:pic>
      <p:pic>
        <p:nvPicPr>
          <p:cNvPr id="41" name="Image 27"/>
          <p:cNvPicPr/>
          <p:nvPr/>
        </p:nvPicPr>
        <p:blipFill>
          <a:blip r:embed="rId15"/>
          <a:stretch/>
        </p:blipFill>
        <p:spPr>
          <a:xfrm>
            <a:off x="5980382" y="0"/>
            <a:ext cx="4323116" cy="2238859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27"/>
          <p:cNvGrpSpPr/>
          <p:nvPr/>
        </p:nvGrpSpPr>
        <p:grpSpPr>
          <a:xfrm>
            <a:off x="11496240" y="0"/>
            <a:ext cx="695520" cy="692280"/>
            <a:chOff x="11496240" y="0"/>
            <a:chExt cx="695520" cy="692280"/>
          </a:xfrm>
        </p:grpSpPr>
        <p:grpSp>
          <p:nvGrpSpPr>
            <p:cNvPr id="80" name="Groupe 8"/>
            <p:cNvGrpSpPr/>
            <p:nvPr/>
          </p:nvGrpSpPr>
          <p:grpSpPr>
            <a:xfrm>
              <a:off x="11496240" y="345240"/>
              <a:ext cx="352440" cy="347040"/>
              <a:chOff x="11496240" y="345240"/>
              <a:chExt cx="352440" cy="347040"/>
            </a:xfrm>
          </p:grpSpPr>
          <p:sp>
            <p:nvSpPr>
              <p:cNvPr id="81" name="Forme libre : forme 9"/>
              <p:cNvSpPr/>
              <p:nvPr/>
            </p:nvSpPr>
            <p:spPr>
              <a:xfrm>
                <a:off x="11496240" y="34524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orme libre : forme 10"/>
              <p:cNvSpPr/>
              <p:nvPr/>
            </p:nvSpPr>
            <p:spPr>
              <a:xfrm>
                <a:off x="11743200" y="60300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e 14"/>
            <p:cNvGrpSpPr/>
            <p:nvPr/>
          </p:nvGrpSpPr>
          <p:grpSpPr>
            <a:xfrm>
              <a:off x="11839320" y="0"/>
              <a:ext cx="352440" cy="347040"/>
              <a:chOff x="11839320" y="0"/>
              <a:chExt cx="352440" cy="347040"/>
            </a:xfrm>
          </p:grpSpPr>
          <p:sp>
            <p:nvSpPr>
              <p:cNvPr id="84" name="Forme libre : forme 15"/>
              <p:cNvSpPr/>
              <p:nvPr/>
            </p:nvSpPr>
            <p:spPr>
              <a:xfrm>
                <a:off x="11839320" y="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orme libre : forme 16"/>
              <p:cNvSpPr/>
              <p:nvPr/>
            </p:nvSpPr>
            <p:spPr>
              <a:xfrm>
                <a:off x="12085920" y="2577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" name="Groupe 26"/>
          <p:cNvGrpSpPr/>
          <p:nvPr/>
        </p:nvGrpSpPr>
        <p:grpSpPr>
          <a:xfrm>
            <a:off x="0" y="5819760"/>
            <a:ext cx="695520" cy="1037880"/>
            <a:chOff x="0" y="5819760"/>
            <a:chExt cx="695520" cy="1037880"/>
          </a:xfrm>
        </p:grpSpPr>
        <p:grpSp>
          <p:nvGrpSpPr>
            <p:cNvPr id="87" name="Groupe 19"/>
            <p:cNvGrpSpPr/>
            <p:nvPr/>
          </p:nvGrpSpPr>
          <p:grpSpPr>
            <a:xfrm>
              <a:off x="0" y="6510600"/>
              <a:ext cx="352440" cy="347040"/>
              <a:chOff x="0" y="6510600"/>
              <a:chExt cx="352440" cy="347040"/>
            </a:xfrm>
          </p:grpSpPr>
          <p:sp>
            <p:nvSpPr>
              <p:cNvPr id="88" name="Forme libre : forme 23"/>
              <p:cNvSpPr/>
              <p:nvPr/>
            </p:nvSpPr>
            <p:spPr>
              <a:xfrm>
                <a:off x="0" y="651060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orme libre : forme 24"/>
              <p:cNvSpPr/>
              <p:nvPr/>
            </p:nvSpPr>
            <p:spPr>
              <a:xfrm>
                <a:off x="246960" y="67683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e 20"/>
            <p:cNvGrpSpPr/>
            <p:nvPr/>
          </p:nvGrpSpPr>
          <p:grpSpPr>
            <a:xfrm>
              <a:off x="343080" y="5819760"/>
              <a:ext cx="352440" cy="692640"/>
              <a:chOff x="343080" y="5819760"/>
              <a:chExt cx="352440" cy="692640"/>
            </a:xfrm>
          </p:grpSpPr>
          <p:sp>
            <p:nvSpPr>
              <p:cNvPr id="91" name="Forme libre : forme 21"/>
              <p:cNvSpPr/>
              <p:nvPr/>
            </p:nvSpPr>
            <p:spPr>
              <a:xfrm>
                <a:off x="343080" y="61653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orme libre : forme 22"/>
              <p:cNvSpPr/>
              <p:nvPr/>
            </p:nvSpPr>
            <p:spPr>
              <a:xfrm>
                <a:off x="589680" y="642312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orme libre : forme 25"/>
              <p:cNvSpPr/>
              <p:nvPr/>
            </p:nvSpPr>
            <p:spPr>
              <a:xfrm>
                <a:off x="343080" y="58197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" name="ZoneTexte 28"/>
          <p:cNvSpPr/>
          <p:nvPr/>
        </p:nvSpPr>
        <p:spPr>
          <a:xfrm>
            <a:off x="11427840" y="6214680"/>
            <a:ext cx="49068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263BE599-5E39-412B-A924-81A91B03A2DD}" type="slidenum">
              <a:rPr lang="fr-FR" sz="1100" b="1" strike="noStrike" spc="-1">
                <a:solidFill>
                  <a:srgbClr val="005E9E"/>
                </a:solidFill>
                <a:latin typeface="Roboto Black"/>
              </a:rPr>
              <a:t>‹#›</a:t>
            </a:fld>
            <a:endParaRPr lang="en-US" sz="1100" b="0" strike="noStrike" spc="-1">
              <a:latin typeface="Arial"/>
            </a:endParaRPr>
          </a:p>
        </p:txBody>
      </p:sp>
      <p:grpSp>
        <p:nvGrpSpPr>
          <p:cNvPr id="95" name="Groupe 50"/>
          <p:cNvGrpSpPr/>
          <p:nvPr/>
        </p:nvGrpSpPr>
        <p:grpSpPr>
          <a:xfrm>
            <a:off x="694440" y="6148440"/>
            <a:ext cx="1215720" cy="360000"/>
            <a:chOff x="694440" y="6148440"/>
            <a:chExt cx="1215720" cy="360000"/>
          </a:xfrm>
        </p:grpSpPr>
        <p:sp>
          <p:nvSpPr>
            <p:cNvPr id="96" name="Forme libre : forme 51"/>
            <p:cNvSpPr/>
            <p:nvPr/>
          </p:nvSpPr>
          <p:spPr>
            <a:xfrm>
              <a:off x="902520" y="6148440"/>
              <a:ext cx="308520" cy="239760"/>
            </a:xfrm>
            <a:custGeom>
              <a:avLst/>
              <a:gdLst/>
              <a:ahLst/>
              <a:cxnLst/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Forme libre : forme 52"/>
            <p:cNvSpPr/>
            <p:nvPr/>
          </p:nvSpPr>
          <p:spPr>
            <a:xfrm>
              <a:off x="713880" y="6158880"/>
              <a:ext cx="308880" cy="240120"/>
            </a:xfrm>
            <a:custGeom>
              <a:avLst/>
              <a:gdLst/>
              <a:ahLst/>
              <a:cxnLst/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Forme libre : forme 53"/>
            <p:cNvSpPr/>
            <p:nvPr/>
          </p:nvSpPr>
          <p:spPr>
            <a:xfrm>
              <a:off x="830880" y="6286320"/>
              <a:ext cx="170280" cy="113400"/>
            </a:xfrm>
            <a:custGeom>
              <a:avLst/>
              <a:gdLst/>
              <a:ahLst/>
              <a:cxnLst/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Forme libre : forme 54"/>
            <p:cNvSpPr/>
            <p:nvPr/>
          </p:nvSpPr>
          <p:spPr>
            <a:xfrm>
              <a:off x="925560" y="6148440"/>
              <a:ext cx="166680" cy="109440"/>
            </a:xfrm>
            <a:custGeom>
              <a:avLst/>
              <a:gdLst/>
              <a:ahLst/>
              <a:cxnLst/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Forme libre : forme 55"/>
            <p:cNvSpPr/>
            <p:nvPr/>
          </p:nvSpPr>
          <p:spPr>
            <a:xfrm>
              <a:off x="694440" y="6440400"/>
              <a:ext cx="58680" cy="66960"/>
            </a:xfrm>
            <a:custGeom>
              <a:avLst/>
              <a:gdLst/>
              <a:ahLst/>
              <a:cxnLst/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Forme libre : forme 56"/>
            <p:cNvSpPr/>
            <p:nvPr/>
          </p:nvSpPr>
          <p:spPr>
            <a:xfrm>
              <a:off x="767880" y="6440400"/>
              <a:ext cx="11160" cy="66960"/>
            </a:xfrm>
            <a:custGeom>
              <a:avLst/>
              <a:gdLst/>
              <a:ahLst/>
              <a:cxnLst/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Forme libre : forme 57"/>
            <p:cNvSpPr/>
            <p:nvPr/>
          </p:nvSpPr>
          <p:spPr>
            <a:xfrm>
              <a:off x="793800" y="6440400"/>
              <a:ext cx="51480" cy="66960"/>
            </a:xfrm>
            <a:custGeom>
              <a:avLst/>
              <a:gdLst/>
              <a:ahLst/>
              <a:cxnLst/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3" name="Forme libre : forme 58"/>
            <p:cNvSpPr/>
            <p:nvPr/>
          </p:nvSpPr>
          <p:spPr>
            <a:xfrm>
              <a:off x="859320" y="6440400"/>
              <a:ext cx="43200" cy="66960"/>
            </a:xfrm>
            <a:custGeom>
              <a:avLst/>
              <a:gdLst/>
              <a:ahLst/>
              <a:cxnLst/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Forme libre : forme 59"/>
            <p:cNvSpPr/>
            <p:nvPr/>
          </p:nvSpPr>
          <p:spPr>
            <a:xfrm>
              <a:off x="909000" y="6439680"/>
              <a:ext cx="46800" cy="68760"/>
            </a:xfrm>
            <a:custGeom>
              <a:avLst/>
              <a:gdLst/>
              <a:ahLst/>
              <a:cxnLst/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5" name="Forme libre : forme 60"/>
            <p:cNvSpPr/>
            <p:nvPr/>
          </p:nvSpPr>
          <p:spPr>
            <a:xfrm>
              <a:off x="991080" y="6440400"/>
              <a:ext cx="46440" cy="66960"/>
            </a:xfrm>
            <a:custGeom>
              <a:avLst/>
              <a:gdLst/>
              <a:ahLst/>
              <a:cxnLst/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6" name="Forme libre : forme 61"/>
            <p:cNvSpPr/>
            <p:nvPr/>
          </p:nvSpPr>
          <p:spPr>
            <a:xfrm>
              <a:off x="1036080" y="6440040"/>
              <a:ext cx="60840" cy="67320"/>
            </a:xfrm>
            <a:custGeom>
              <a:avLst/>
              <a:gdLst/>
              <a:ahLst/>
              <a:cxnLst/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7" name="Forme libre : forme 62"/>
            <p:cNvSpPr/>
            <p:nvPr/>
          </p:nvSpPr>
          <p:spPr>
            <a:xfrm>
              <a:off x="1106280" y="6440400"/>
              <a:ext cx="50400" cy="66960"/>
            </a:xfrm>
            <a:custGeom>
              <a:avLst/>
              <a:gdLst/>
              <a:ahLst/>
              <a:cxnLst/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8" name="Forme libre : forme 63"/>
            <p:cNvSpPr/>
            <p:nvPr/>
          </p:nvSpPr>
          <p:spPr>
            <a:xfrm>
              <a:off x="1166760" y="6440400"/>
              <a:ext cx="11160" cy="66960"/>
            </a:xfrm>
            <a:custGeom>
              <a:avLst/>
              <a:gdLst/>
              <a:ahLst/>
              <a:cxnLst/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9" name="Forme libre : forme 64"/>
            <p:cNvSpPr/>
            <p:nvPr/>
          </p:nvSpPr>
          <p:spPr>
            <a:xfrm>
              <a:off x="1187640" y="6439680"/>
              <a:ext cx="46800" cy="68760"/>
            </a:xfrm>
            <a:custGeom>
              <a:avLst/>
              <a:gdLst/>
              <a:ahLst/>
              <a:cxnLst/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Forme libre : forme 65"/>
            <p:cNvSpPr/>
            <p:nvPr/>
          </p:nvSpPr>
          <p:spPr>
            <a:xfrm>
              <a:off x="1328400" y="6254280"/>
              <a:ext cx="5400" cy="176760"/>
            </a:xfrm>
            <a:custGeom>
              <a:avLst/>
              <a:gdLst/>
              <a:ahLst/>
              <a:cxnLst/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Forme libre : forme 66"/>
            <p:cNvSpPr/>
            <p:nvPr/>
          </p:nvSpPr>
          <p:spPr>
            <a:xfrm>
              <a:off x="1431000" y="6265800"/>
              <a:ext cx="92880" cy="139680"/>
            </a:xfrm>
            <a:custGeom>
              <a:avLst/>
              <a:gdLst/>
              <a:ahLst/>
              <a:cxnLst/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Forme libre : forme 67"/>
            <p:cNvSpPr/>
            <p:nvPr/>
          </p:nvSpPr>
          <p:spPr>
            <a:xfrm>
              <a:off x="1535040" y="6263640"/>
              <a:ext cx="95760" cy="144000"/>
            </a:xfrm>
            <a:custGeom>
              <a:avLst/>
              <a:gdLst/>
              <a:ahLst/>
              <a:cxnLst/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Forme libre : forme 68"/>
            <p:cNvSpPr/>
            <p:nvPr/>
          </p:nvSpPr>
          <p:spPr>
            <a:xfrm>
              <a:off x="1660320" y="6265800"/>
              <a:ext cx="82080" cy="139320"/>
            </a:xfrm>
            <a:custGeom>
              <a:avLst/>
              <a:gdLst/>
              <a:ahLst/>
              <a:cxnLst/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Forme libre : forme 69"/>
            <p:cNvSpPr/>
            <p:nvPr/>
          </p:nvSpPr>
          <p:spPr>
            <a:xfrm>
              <a:off x="1767960" y="6264720"/>
              <a:ext cx="142200" cy="140040"/>
            </a:xfrm>
            <a:custGeom>
              <a:avLst/>
              <a:gdLst/>
              <a:ahLst/>
              <a:cxnLst/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Forme libre : forme 70"/>
            <p:cNvSpPr/>
            <p:nvPr/>
          </p:nvSpPr>
          <p:spPr>
            <a:xfrm>
              <a:off x="1867680" y="6369120"/>
              <a:ext cx="2520" cy="2520"/>
            </a:xfrm>
            <a:custGeom>
              <a:avLst/>
              <a:gdLst/>
              <a:ahLst/>
              <a:cxnLst/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6" name="PlaceHolder 1"/>
          <p:cNvSpPr>
            <a:spLocks noGrp="1"/>
          </p:cNvSpPr>
          <p:nvPr>
            <p:ph type="dt" idx="3"/>
          </p:nvPr>
        </p:nvSpPr>
        <p:spPr>
          <a:xfrm>
            <a:off x="10639080" y="6246000"/>
            <a:ext cx="856800" cy="195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lstStyle>
            <a:lvl1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  <a:defRPr lang="fr-FR" sz="900" b="0" strike="noStrike" spc="-1">
                <a:solidFill>
                  <a:srgbClr val="808080"/>
                </a:solidFill>
                <a:latin typeface="Roboto"/>
              </a:defRPr>
            </a:lvl1pPr>
          </a:lstStyle>
          <a:p>
            <a: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</a:pPr>
            <a:r>
              <a:rPr lang="fr-FR" sz="900" b="0" strike="noStrike" spc="-1">
                <a:solidFill>
                  <a:srgbClr val="808080"/>
                </a:solidFill>
                <a:latin typeface="Roboto"/>
              </a:rPr>
              <a:t>&lt;date/time&gt;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ftr" idx="4"/>
          </p:nvPr>
        </p:nvSpPr>
        <p:spPr>
          <a:xfrm>
            <a:off x="5216040" y="6246000"/>
            <a:ext cx="5422680" cy="192600"/>
          </a:xfrm>
          <a:prstGeom prst="rect">
            <a:avLst/>
          </a:prstGeom>
          <a:noFill/>
          <a:ln w="0">
            <a:noFill/>
          </a:ln>
        </p:spPr>
        <p:txBody>
          <a:bodyPr rIns="72000"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Modifiez le style du titre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20720" y="1901160"/>
            <a:ext cx="11099520" cy="391500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200" b="0" strike="noStrike" spc="-1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000000"/>
                </a:solidFill>
                <a:latin typeface="Roboto"/>
              </a:rPr>
              <a:t>Deuxième niveau</a:t>
            </a:r>
          </a:p>
          <a:p>
            <a:pPr marL="136440" lvl="2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Calibri"/>
              <a:buChar char="+"/>
            </a:pPr>
            <a:r>
              <a:rPr lang="fr-FR" sz="1100" b="0" strike="noStrike" spc="-1">
                <a:solidFill>
                  <a:srgbClr val="000000"/>
                </a:solidFill>
                <a:latin typeface="Roboto"/>
              </a:rPr>
              <a:t>Troisième niveau</a:t>
            </a:r>
          </a:p>
          <a:p>
            <a:pPr marL="266760" lvl="3" indent="-13032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-"/>
            </a:pPr>
            <a:r>
              <a:rPr lang="fr-FR" sz="1050" b="0" strike="noStrike" spc="-1">
                <a:solidFill>
                  <a:srgbClr val="000000"/>
                </a:solidFill>
                <a:latin typeface="Roboto"/>
              </a:rPr>
              <a:t>Quatrième niveau</a:t>
            </a:r>
            <a:endParaRPr lang="fr-FR" sz="1050" b="0" strike="noStrike" cap="all" spc="199">
              <a:solidFill>
                <a:srgbClr val="005E9E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fr-FR" sz="1200" b="0" strike="noStrike" cap="all" spc="199">
                <a:latin typeface="Roboto"/>
              </a:rPr>
              <a:t>Cinquième niveau</a:t>
            </a: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e 27"/>
          <p:cNvGrpSpPr/>
          <p:nvPr/>
        </p:nvGrpSpPr>
        <p:grpSpPr>
          <a:xfrm>
            <a:off x="11496240" y="0"/>
            <a:ext cx="695520" cy="692280"/>
            <a:chOff x="11496240" y="0"/>
            <a:chExt cx="695520" cy="692280"/>
          </a:xfrm>
        </p:grpSpPr>
        <p:grpSp>
          <p:nvGrpSpPr>
            <p:cNvPr id="157" name="Groupe 8"/>
            <p:cNvGrpSpPr/>
            <p:nvPr/>
          </p:nvGrpSpPr>
          <p:grpSpPr>
            <a:xfrm>
              <a:off x="11496240" y="345240"/>
              <a:ext cx="352440" cy="347040"/>
              <a:chOff x="11496240" y="345240"/>
              <a:chExt cx="352440" cy="347040"/>
            </a:xfrm>
          </p:grpSpPr>
          <p:sp>
            <p:nvSpPr>
              <p:cNvPr id="158" name="Forme libre : forme 9"/>
              <p:cNvSpPr/>
              <p:nvPr/>
            </p:nvSpPr>
            <p:spPr>
              <a:xfrm>
                <a:off x="11496240" y="34524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orme libre : forme 10"/>
              <p:cNvSpPr/>
              <p:nvPr/>
            </p:nvSpPr>
            <p:spPr>
              <a:xfrm>
                <a:off x="11743200" y="60300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" name="Groupe 14"/>
            <p:cNvGrpSpPr/>
            <p:nvPr/>
          </p:nvGrpSpPr>
          <p:grpSpPr>
            <a:xfrm>
              <a:off x="11839320" y="0"/>
              <a:ext cx="352440" cy="347040"/>
              <a:chOff x="11839320" y="0"/>
              <a:chExt cx="352440" cy="347040"/>
            </a:xfrm>
          </p:grpSpPr>
          <p:sp>
            <p:nvSpPr>
              <p:cNvPr id="161" name="Forme libre : forme 15"/>
              <p:cNvSpPr/>
              <p:nvPr/>
            </p:nvSpPr>
            <p:spPr>
              <a:xfrm>
                <a:off x="11839320" y="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orme libre : forme 16"/>
              <p:cNvSpPr/>
              <p:nvPr/>
            </p:nvSpPr>
            <p:spPr>
              <a:xfrm>
                <a:off x="12085920" y="2577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" name="Groupe 26"/>
          <p:cNvGrpSpPr/>
          <p:nvPr/>
        </p:nvGrpSpPr>
        <p:grpSpPr>
          <a:xfrm>
            <a:off x="0" y="5819760"/>
            <a:ext cx="695520" cy="1037880"/>
            <a:chOff x="0" y="5819760"/>
            <a:chExt cx="695520" cy="1037880"/>
          </a:xfrm>
        </p:grpSpPr>
        <p:grpSp>
          <p:nvGrpSpPr>
            <p:cNvPr id="164" name="Groupe 19"/>
            <p:cNvGrpSpPr/>
            <p:nvPr/>
          </p:nvGrpSpPr>
          <p:grpSpPr>
            <a:xfrm>
              <a:off x="0" y="6510600"/>
              <a:ext cx="352440" cy="347040"/>
              <a:chOff x="0" y="6510600"/>
              <a:chExt cx="352440" cy="347040"/>
            </a:xfrm>
          </p:grpSpPr>
          <p:sp>
            <p:nvSpPr>
              <p:cNvPr id="165" name="Forme libre : forme 23"/>
              <p:cNvSpPr/>
              <p:nvPr/>
            </p:nvSpPr>
            <p:spPr>
              <a:xfrm>
                <a:off x="0" y="651060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orme libre : forme 24"/>
              <p:cNvSpPr/>
              <p:nvPr/>
            </p:nvSpPr>
            <p:spPr>
              <a:xfrm>
                <a:off x="246960" y="676836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" name="Groupe 20"/>
            <p:cNvGrpSpPr/>
            <p:nvPr/>
          </p:nvGrpSpPr>
          <p:grpSpPr>
            <a:xfrm>
              <a:off x="343080" y="5819760"/>
              <a:ext cx="352440" cy="692640"/>
              <a:chOff x="343080" y="5819760"/>
              <a:chExt cx="352440" cy="692640"/>
            </a:xfrm>
          </p:grpSpPr>
          <p:sp>
            <p:nvSpPr>
              <p:cNvPr id="168" name="Forme libre : forme 21"/>
              <p:cNvSpPr/>
              <p:nvPr/>
            </p:nvSpPr>
            <p:spPr>
              <a:xfrm>
                <a:off x="343080" y="61653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orme libre : forme 22"/>
              <p:cNvSpPr/>
              <p:nvPr/>
            </p:nvSpPr>
            <p:spPr>
              <a:xfrm>
                <a:off x="589680" y="6423120"/>
                <a:ext cx="6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orme libre : forme 25"/>
              <p:cNvSpPr/>
              <p:nvPr/>
            </p:nvSpPr>
            <p:spPr>
              <a:xfrm>
                <a:off x="343080" y="5819760"/>
                <a:ext cx="352440" cy="347040"/>
              </a:xfrm>
              <a:custGeom>
                <a:avLst/>
                <a:gdLst/>
                <a:ahLst/>
                <a:cxnLst/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chemeClr val="bg2"/>
              </a:solidFill>
              <a:ln w="419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1" name="ZoneTexte 28"/>
          <p:cNvSpPr/>
          <p:nvPr/>
        </p:nvSpPr>
        <p:spPr>
          <a:xfrm>
            <a:off x="11427840" y="6214680"/>
            <a:ext cx="49068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0FE7AAE4-BF83-407D-8E2E-998D0706608E}" type="slidenum">
              <a:rPr lang="fr-FR" sz="1100" b="1" strike="noStrike" spc="-1">
                <a:solidFill>
                  <a:srgbClr val="005E9E"/>
                </a:solidFill>
                <a:latin typeface="Roboto Black"/>
              </a:rPr>
              <a:t>‹#›</a:t>
            </a:fld>
            <a:endParaRPr lang="en-US" sz="1100" b="0" strike="noStrike" spc="-1">
              <a:latin typeface="Arial"/>
            </a:endParaRPr>
          </a:p>
        </p:txBody>
      </p:sp>
      <p:grpSp>
        <p:nvGrpSpPr>
          <p:cNvPr id="172" name="Groupe 50"/>
          <p:cNvGrpSpPr/>
          <p:nvPr/>
        </p:nvGrpSpPr>
        <p:grpSpPr>
          <a:xfrm>
            <a:off x="694440" y="6148440"/>
            <a:ext cx="1215720" cy="360000"/>
            <a:chOff x="694440" y="6148440"/>
            <a:chExt cx="1215720" cy="360000"/>
          </a:xfrm>
        </p:grpSpPr>
        <p:sp>
          <p:nvSpPr>
            <p:cNvPr id="173" name="Forme libre : forme 51"/>
            <p:cNvSpPr/>
            <p:nvPr/>
          </p:nvSpPr>
          <p:spPr>
            <a:xfrm>
              <a:off x="902520" y="6148440"/>
              <a:ext cx="308520" cy="239760"/>
            </a:xfrm>
            <a:custGeom>
              <a:avLst/>
              <a:gdLst/>
              <a:ahLst/>
              <a:cxnLst/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4" name="Forme libre : forme 52"/>
            <p:cNvSpPr/>
            <p:nvPr/>
          </p:nvSpPr>
          <p:spPr>
            <a:xfrm>
              <a:off x="713880" y="6158880"/>
              <a:ext cx="308880" cy="240120"/>
            </a:xfrm>
            <a:custGeom>
              <a:avLst/>
              <a:gdLst/>
              <a:ahLst/>
              <a:cxnLst/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5" name="Forme libre : forme 53"/>
            <p:cNvSpPr/>
            <p:nvPr/>
          </p:nvSpPr>
          <p:spPr>
            <a:xfrm>
              <a:off x="830880" y="6286320"/>
              <a:ext cx="170280" cy="113400"/>
            </a:xfrm>
            <a:custGeom>
              <a:avLst/>
              <a:gdLst/>
              <a:ahLst/>
              <a:cxnLst/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6" name="Forme libre : forme 54"/>
            <p:cNvSpPr/>
            <p:nvPr/>
          </p:nvSpPr>
          <p:spPr>
            <a:xfrm>
              <a:off x="925560" y="6148440"/>
              <a:ext cx="166680" cy="109440"/>
            </a:xfrm>
            <a:custGeom>
              <a:avLst/>
              <a:gdLst/>
              <a:ahLst/>
              <a:cxnLst/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7" name="Forme libre : forme 55"/>
            <p:cNvSpPr/>
            <p:nvPr/>
          </p:nvSpPr>
          <p:spPr>
            <a:xfrm>
              <a:off x="694440" y="6440400"/>
              <a:ext cx="58680" cy="66960"/>
            </a:xfrm>
            <a:custGeom>
              <a:avLst/>
              <a:gdLst/>
              <a:ahLst/>
              <a:cxnLst/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8" name="Forme libre : forme 56"/>
            <p:cNvSpPr/>
            <p:nvPr/>
          </p:nvSpPr>
          <p:spPr>
            <a:xfrm>
              <a:off x="767880" y="6440400"/>
              <a:ext cx="11160" cy="66960"/>
            </a:xfrm>
            <a:custGeom>
              <a:avLst/>
              <a:gdLst/>
              <a:ahLst/>
              <a:cxnLst/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9" name="Forme libre : forme 57"/>
            <p:cNvSpPr/>
            <p:nvPr/>
          </p:nvSpPr>
          <p:spPr>
            <a:xfrm>
              <a:off x="793800" y="6440400"/>
              <a:ext cx="51480" cy="66960"/>
            </a:xfrm>
            <a:custGeom>
              <a:avLst/>
              <a:gdLst/>
              <a:ahLst/>
              <a:cxnLst/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0" name="Forme libre : forme 58"/>
            <p:cNvSpPr/>
            <p:nvPr/>
          </p:nvSpPr>
          <p:spPr>
            <a:xfrm>
              <a:off x="859320" y="6440400"/>
              <a:ext cx="43200" cy="66960"/>
            </a:xfrm>
            <a:custGeom>
              <a:avLst/>
              <a:gdLst/>
              <a:ahLst/>
              <a:cxnLst/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1" name="Forme libre : forme 59"/>
            <p:cNvSpPr/>
            <p:nvPr/>
          </p:nvSpPr>
          <p:spPr>
            <a:xfrm>
              <a:off x="909000" y="6439680"/>
              <a:ext cx="46800" cy="68760"/>
            </a:xfrm>
            <a:custGeom>
              <a:avLst/>
              <a:gdLst/>
              <a:ahLst/>
              <a:cxnLst/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2" name="Forme libre : forme 60"/>
            <p:cNvSpPr/>
            <p:nvPr/>
          </p:nvSpPr>
          <p:spPr>
            <a:xfrm>
              <a:off x="991080" y="6440400"/>
              <a:ext cx="46440" cy="66960"/>
            </a:xfrm>
            <a:custGeom>
              <a:avLst/>
              <a:gdLst/>
              <a:ahLst/>
              <a:cxnLst/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3" name="Forme libre : forme 61"/>
            <p:cNvSpPr/>
            <p:nvPr/>
          </p:nvSpPr>
          <p:spPr>
            <a:xfrm>
              <a:off x="1036080" y="6440040"/>
              <a:ext cx="60840" cy="67320"/>
            </a:xfrm>
            <a:custGeom>
              <a:avLst/>
              <a:gdLst/>
              <a:ahLst/>
              <a:cxnLst/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4" name="Forme libre : forme 62"/>
            <p:cNvSpPr/>
            <p:nvPr/>
          </p:nvSpPr>
          <p:spPr>
            <a:xfrm>
              <a:off x="1106280" y="6440400"/>
              <a:ext cx="50400" cy="66960"/>
            </a:xfrm>
            <a:custGeom>
              <a:avLst/>
              <a:gdLst/>
              <a:ahLst/>
              <a:cxnLst/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5" name="Forme libre : forme 63"/>
            <p:cNvSpPr/>
            <p:nvPr/>
          </p:nvSpPr>
          <p:spPr>
            <a:xfrm>
              <a:off x="1166760" y="6440400"/>
              <a:ext cx="11160" cy="66960"/>
            </a:xfrm>
            <a:custGeom>
              <a:avLst/>
              <a:gdLst/>
              <a:ahLst/>
              <a:cxnLst/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6" name="Forme libre : forme 64"/>
            <p:cNvSpPr/>
            <p:nvPr/>
          </p:nvSpPr>
          <p:spPr>
            <a:xfrm>
              <a:off x="1187640" y="6439680"/>
              <a:ext cx="46800" cy="68760"/>
            </a:xfrm>
            <a:custGeom>
              <a:avLst/>
              <a:gdLst/>
              <a:ahLst/>
              <a:cxnLst/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7" name="Forme libre : forme 65"/>
            <p:cNvSpPr/>
            <p:nvPr/>
          </p:nvSpPr>
          <p:spPr>
            <a:xfrm>
              <a:off x="1328400" y="6254280"/>
              <a:ext cx="5400" cy="176760"/>
            </a:xfrm>
            <a:custGeom>
              <a:avLst/>
              <a:gdLst/>
              <a:ahLst/>
              <a:cxnLst/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8" name="Forme libre : forme 66"/>
            <p:cNvSpPr/>
            <p:nvPr/>
          </p:nvSpPr>
          <p:spPr>
            <a:xfrm>
              <a:off x="1431000" y="6265800"/>
              <a:ext cx="92880" cy="139680"/>
            </a:xfrm>
            <a:custGeom>
              <a:avLst/>
              <a:gdLst/>
              <a:ahLst/>
              <a:cxnLst/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9" name="Forme libre : forme 67"/>
            <p:cNvSpPr/>
            <p:nvPr/>
          </p:nvSpPr>
          <p:spPr>
            <a:xfrm>
              <a:off x="1535040" y="6263640"/>
              <a:ext cx="95760" cy="144000"/>
            </a:xfrm>
            <a:custGeom>
              <a:avLst/>
              <a:gdLst/>
              <a:ahLst/>
              <a:cxnLst/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90" name="Forme libre : forme 68"/>
            <p:cNvSpPr/>
            <p:nvPr/>
          </p:nvSpPr>
          <p:spPr>
            <a:xfrm>
              <a:off x="1660320" y="6265800"/>
              <a:ext cx="82080" cy="139320"/>
            </a:xfrm>
            <a:custGeom>
              <a:avLst/>
              <a:gdLst/>
              <a:ahLst/>
              <a:cxnLst/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91" name="Forme libre : forme 69"/>
            <p:cNvSpPr/>
            <p:nvPr/>
          </p:nvSpPr>
          <p:spPr>
            <a:xfrm>
              <a:off x="1767960" y="6264720"/>
              <a:ext cx="142200" cy="140040"/>
            </a:xfrm>
            <a:custGeom>
              <a:avLst/>
              <a:gdLst/>
              <a:ahLst/>
              <a:cxnLst/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92" name="Forme libre : forme 70"/>
            <p:cNvSpPr/>
            <p:nvPr/>
          </p:nvSpPr>
          <p:spPr>
            <a:xfrm>
              <a:off x="1867680" y="6369120"/>
              <a:ext cx="2520" cy="2520"/>
            </a:xfrm>
            <a:custGeom>
              <a:avLst/>
              <a:gdLst/>
              <a:ahLst/>
              <a:cxnLst/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4762440" y="2422440"/>
            <a:ext cx="6708240" cy="3393720"/>
          </a:xfrm>
          <a:prstGeom prst="rect">
            <a:avLst/>
          </a:prstGeom>
          <a:solidFill>
            <a:srgbClr val="005E9E"/>
          </a:solidFill>
          <a:ln w="0">
            <a:noFill/>
          </a:ln>
        </p:spPr>
        <p:txBody>
          <a:bodyPr lIns="972000" tIns="396000" anchor="t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fr-FR" sz="1200" b="0" strike="noStrike" spc="-1">
                <a:solidFill>
                  <a:srgbClr val="FFFFFF"/>
                </a:solidFill>
                <a:latin typeface="Roboto"/>
              </a:rPr>
              <a:t>Cliquez pour modifier les styles du texte du masque</a:t>
            </a: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FFFFFF"/>
                </a:solidFill>
                <a:latin typeface="Roboto"/>
              </a:rPr>
              <a:t>Deuxième niveau</a:t>
            </a: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  <a:p>
            <a:pPr marL="136440" lvl="2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Calibri"/>
              <a:buChar char="+"/>
            </a:pPr>
            <a:r>
              <a:rPr lang="fr-FR" sz="1100" b="0" strike="noStrike" spc="-1">
                <a:solidFill>
                  <a:srgbClr val="FFFFFF"/>
                </a:solidFill>
                <a:latin typeface="Roboto"/>
              </a:rPr>
              <a:t>Troisième niveau</a:t>
            </a:r>
            <a:endParaRPr lang="fr-FR" sz="1100" b="0" strike="noStrike" spc="-1">
              <a:solidFill>
                <a:srgbClr val="000000"/>
              </a:solidFill>
              <a:latin typeface="Roboto"/>
            </a:endParaRPr>
          </a:p>
          <a:p>
            <a:pPr marL="266760" lvl="3" indent="-130320">
              <a:lnSpc>
                <a:spcPct val="120000"/>
              </a:lnSpc>
              <a:spcBef>
                <a:spcPts val="300"/>
              </a:spcBef>
              <a:buClr>
                <a:srgbClr val="FFFFFF"/>
              </a:buClr>
              <a:buFont typeface="Calibri"/>
              <a:buChar char="-"/>
            </a:pPr>
            <a:r>
              <a:rPr lang="fr-FR" sz="1050" b="0" strike="noStrike" spc="-1">
                <a:solidFill>
                  <a:srgbClr val="FFFFFF"/>
                </a:solidFill>
                <a:latin typeface="Roboto"/>
              </a:rPr>
              <a:t>Quatrième niveau</a:t>
            </a:r>
            <a:endParaRPr lang="fr-FR" sz="1050" b="0" strike="noStrike" cap="all" spc="199">
              <a:solidFill>
                <a:srgbClr val="005E9E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fr-FR" sz="1200" b="0" strike="noStrike" cap="all" spc="199">
                <a:solidFill>
                  <a:srgbClr val="005E9E"/>
                </a:solidFill>
                <a:latin typeface="Roboto"/>
              </a:rPr>
              <a:t>Cinquième niveau</a:t>
            </a:r>
            <a:endParaRPr lang="fr-FR" sz="12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Modifiez le style du titre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dt" idx="5"/>
          </p:nvPr>
        </p:nvSpPr>
        <p:spPr>
          <a:xfrm>
            <a:off x="10639080" y="6246000"/>
            <a:ext cx="856800" cy="195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lstStyle>
            <a:lvl1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  <a:defRPr lang="fr-FR" sz="900" b="0" strike="noStrike" spc="-1">
                <a:solidFill>
                  <a:srgbClr val="808080"/>
                </a:solidFill>
                <a:latin typeface="Roboto"/>
              </a:defRPr>
            </a:lvl1pPr>
          </a:lstStyle>
          <a:p>
            <a:pPr marL="93600" indent="-93600">
              <a:lnSpc>
                <a:spcPct val="87000"/>
              </a:lnSpc>
              <a:buClr>
                <a:srgbClr val="808080"/>
              </a:buClr>
              <a:buFont typeface="Arial"/>
              <a:buChar char="I"/>
            </a:pPr>
            <a:r>
              <a:rPr lang="fr-FR" sz="900" b="0" strike="noStrike" spc="-1">
                <a:solidFill>
                  <a:srgbClr val="808080"/>
                </a:solidFill>
                <a:latin typeface="Roboto"/>
              </a:rPr>
              <a:t>&lt;date/time&gt;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ftr" idx="6"/>
          </p:nvPr>
        </p:nvSpPr>
        <p:spPr>
          <a:xfrm>
            <a:off x="5216040" y="6246000"/>
            <a:ext cx="5422680" cy="192600"/>
          </a:xfrm>
          <a:prstGeom prst="rect">
            <a:avLst/>
          </a:prstGeom>
          <a:noFill/>
          <a:ln w="0">
            <a:noFill/>
          </a:ln>
        </p:spPr>
        <p:txBody>
          <a:bodyPr rIns="72000"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701640" y="1700280"/>
            <a:ext cx="4786920" cy="3227040"/>
          </a:xfrm>
          <a:prstGeom prst="rect">
            <a:avLst/>
          </a:prstGeom>
          <a:pattFill prst="wdDnDiag">
            <a:fgClr>
              <a:srgbClr val="D8D8D8"/>
            </a:fgClr>
            <a:bgClr>
              <a:srgbClr val="FFFFFF"/>
            </a:bgClr>
          </a:pattFill>
          <a:ln w="0">
            <a:noFill/>
          </a:ln>
        </p:spPr>
        <p:txBody>
          <a:bodyPr lIns="90000" tIns="720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Roboto"/>
              </a:rPr>
              <a:t>Insérer une image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stlearn.org/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stlearn/gstlearn/graphs/traffic" TargetMode="External"/><Relationship Id="rId2" Type="http://schemas.openxmlformats.org/officeDocument/2006/relationships/hyperlink" Target="https://github.com/gstlearn/gstlearn/graphs/contributors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hyperlink" Target="https://ossinsight.io/analyze/gstlearn/gstle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4441320" y="3173979"/>
            <a:ext cx="7401240" cy="735480"/>
          </a:xfrm>
          <a:prstGeom prst="rect">
            <a:avLst/>
          </a:prstGeom>
          <a:noFill/>
          <a:ln w="0">
            <a:noFill/>
          </a:ln>
        </p:spPr>
        <p:txBody>
          <a:bodyPr lIns="0" tIns="0" anchor="t">
            <a:no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400" b="0" strike="noStrike" spc="-1">
                <a:solidFill>
                  <a:srgbClr val="005E9E"/>
                </a:solidFill>
                <a:latin typeface="Roboto Thin"/>
                <a:ea typeface="Roboto Thin"/>
              </a:rPr>
              <a:t>Roadmap (2026+)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36" name="Image 2" descr="Une image contenant Police, logo, Graphique, conception&#10;&#10;Description générée automatiquement"/>
          <p:cNvPicPr/>
          <p:nvPr/>
        </p:nvPicPr>
        <p:blipFill>
          <a:blip r:embed="rId2"/>
          <a:srcRect t="21292" b="24274"/>
          <a:stretch/>
        </p:blipFill>
        <p:spPr>
          <a:xfrm>
            <a:off x="6485640" y="2359299"/>
            <a:ext cx="3274200" cy="824760"/>
          </a:xfrm>
          <a:prstGeom prst="rect">
            <a:avLst/>
          </a:prstGeom>
          <a:ln w="0">
            <a:noFill/>
          </a:ln>
        </p:spPr>
      </p:pic>
      <p:pic>
        <p:nvPicPr>
          <p:cNvPr id="8" name="Image 7" descr="Une image contenant texte, Police, cercle, Graphique&#10;&#10;Le contenu généré par l’IA peut être incorrect.">
            <a:extLst>
              <a:ext uri="{FF2B5EF4-FFF2-40B4-BE49-F238E27FC236}">
                <a16:creationId xmlns:a16="http://schemas.microsoft.com/office/drawing/2014/main" id="{99C80979-3BFF-BA78-0773-C01760EF4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9" y="5628240"/>
            <a:ext cx="1978109" cy="1095684"/>
          </a:xfrm>
          <a:prstGeom prst="rect">
            <a:avLst/>
          </a:prstGeom>
        </p:spPr>
      </p:pic>
      <p:pic>
        <p:nvPicPr>
          <p:cNvPr id="13" name="Image 12" descr="Une image contenant capture d’écran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F24F0E5-795C-A758-3179-21C35FE3E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0" y="5604262"/>
            <a:ext cx="3799840" cy="114364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95ED71-55AA-6305-60A7-09CBCD9540D9}"/>
              </a:ext>
            </a:extLst>
          </p:cNvPr>
          <p:cNvSpPr txBox="1"/>
          <p:nvPr/>
        </p:nvSpPr>
        <p:spPr>
          <a:xfrm>
            <a:off x="6498807" y="5775973"/>
            <a:ext cx="17363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PEPR SOUS-SOL</a:t>
            </a:r>
            <a:br>
              <a:rPr lang="fr-FR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br>
              <a:rPr lang="fr-FR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#DIGITAL EARTH</a:t>
            </a:r>
            <a:endParaRPr lang="en-US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13A3-36C1-B053-DBAD-0916D06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>
            <a:extLst>
              <a:ext uri="{FF2B5EF4-FFF2-40B4-BE49-F238E27FC236}">
                <a16:creationId xmlns:a16="http://schemas.microsoft.com/office/drawing/2014/main" id="{989A5B10-E78D-1CBD-9487-CC60134E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en-US" sz="3000" b="0" strike="noStrike" cap="all" spc="97" noProof="0" dirty="0">
                <a:solidFill>
                  <a:srgbClr val="005E9E"/>
                </a:solidFill>
                <a:latin typeface="Roboto Black"/>
              </a:rPr>
              <a:t>JURIDIC ASPECT / Governance</a:t>
            </a:r>
            <a:endParaRPr lang="en-US" sz="3000" b="0" strike="noStrike" spc="-1" noProof="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D72C5EC9-72CA-32B5-E7E7-07ECBF456A61}"/>
              </a:ext>
            </a:extLst>
          </p:cNvPr>
          <p:cNvSpPr txBox="1">
            <a:spLocks/>
          </p:cNvSpPr>
          <p:nvPr/>
        </p:nvSpPr>
        <p:spPr>
          <a:xfrm>
            <a:off x="720720" y="1605516"/>
            <a:ext cx="5074024" cy="4412512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Source Code: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License: BSD 3-clause (Open-Source, no restriction)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IP (Intellectual Property): MINES Paris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Except some portions of code (see below)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 noProof="0">
                <a:solidFill>
                  <a:srgbClr val="000000"/>
                </a:solidFill>
                <a:latin typeface="Roboto"/>
              </a:rPr>
              <a:t>Core Team</a:t>
            </a:r>
            <a:r>
              <a:rPr lang="en-US" sz="1600" spc="-1">
                <a:solidFill>
                  <a:srgbClr val="000000"/>
                </a:solidFill>
                <a:latin typeface="Roboto"/>
              </a:rPr>
              <a:t> missions</a:t>
            </a:r>
            <a:r>
              <a:rPr lang="en-US" sz="1600" spc="-1" noProof="0">
                <a:solidFill>
                  <a:srgbClr val="000000"/>
                </a:solidFill>
                <a:latin typeface="Roboto"/>
              </a:rPr>
              <a:t>: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Roadmap (features, issues, release)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Code reviews (pull requests, merge)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License policy / </a:t>
            </a:r>
            <a:r>
              <a:rPr lang="en-US" sz="1600" spc="-1" dirty="0">
                <a:solidFill>
                  <a:srgbClr val="000000"/>
                </a:solidFill>
                <a:latin typeface="Roboto"/>
              </a:rPr>
              <a:t>Web site / </a:t>
            </a: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Governance rules</a:t>
            </a: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1600" spc="-1" noProof="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1600" spc="-1" noProof="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C1337579-6BD6-9CD3-8DBA-260F39F50456}"/>
              </a:ext>
            </a:extLst>
          </p:cNvPr>
          <p:cNvSpPr txBox="1">
            <a:spLocks/>
          </p:cNvSpPr>
          <p:nvPr/>
        </p:nvSpPr>
        <p:spPr>
          <a:xfrm>
            <a:off x="6461649" y="1276455"/>
            <a:ext cx="5020363" cy="489547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Contributions: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Any author with a </a:t>
            </a:r>
            <a:r>
              <a:rPr lang="en-US" sz="1600" spc="-1" dirty="0" err="1">
                <a:solidFill>
                  <a:srgbClr val="000000"/>
                </a:solidFill>
                <a:latin typeface="Roboto"/>
              </a:rPr>
              <a:t>github</a:t>
            </a:r>
            <a:r>
              <a:rPr lang="en-US" sz="1600" spc="-1" dirty="0">
                <a:solidFill>
                  <a:srgbClr val="000000"/>
                </a:solidFill>
                <a:latin typeface="Roboto"/>
              </a:rPr>
              <a:t> account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By pull requests on </a:t>
            </a:r>
            <a:r>
              <a:rPr lang="en-US" sz="1600" spc="-1" dirty="0" err="1">
                <a:solidFill>
                  <a:srgbClr val="000000"/>
                </a:solidFill>
                <a:latin typeface="Roboto"/>
              </a:rPr>
              <a:t>github</a:t>
            </a:r>
            <a:r>
              <a:rPr lang="en-US" sz="1600" spc="-1" dirty="0">
                <a:solidFill>
                  <a:srgbClr val="000000"/>
                </a:solidFill>
                <a:latin typeface="Roboto"/>
              </a:rPr>
              <a:t> repo only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Accepted only if the proposed license is compatible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If no license is proposed, keep BSD-3 (by default)</a:t>
            </a: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Intellectual property to the author (by default)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Keep trace of the author in the source (comments)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Responsibility: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Software is provided as-is (no warranty)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MINES Paris is not responsible for authorship </a:t>
            </a:r>
            <a:r>
              <a:rPr lang="en-US" sz="1600" spc="-1" dirty="0">
                <a:solidFill>
                  <a:srgbClr val="000000"/>
                </a:solidFill>
                <a:latin typeface="Roboto"/>
              </a:rPr>
              <a:t>property errors </a:t>
            </a:r>
            <a:endParaRPr lang="en-US"/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n-US" sz="1600" spc="-1" noProof="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40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2C5D-9926-4ED7-743F-998DB5C5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>
            <a:extLst>
              <a:ext uri="{FF2B5EF4-FFF2-40B4-BE49-F238E27FC236}">
                <a16:creationId xmlns:a16="http://schemas.microsoft.com/office/drawing/2014/main" id="{545EEAC4-A28E-0B27-E3C5-8402C7B3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en-US" sz="3000" b="0" strike="noStrike" cap="all" spc="97" noProof="0" dirty="0">
                <a:solidFill>
                  <a:srgbClr val="005E9E"/>
                </a:solidFill>
                <a:latin typeface="Roboto Black"/>
              </a:rPr>
              <a:t>Ambitions</a:t>
            </a:r>
            <a:endParaRPr lang="en-US" sz="3000" b="0" strike="noStrike" spc="-1" noProof="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FF3E5CB3-5C08-B3CA-4EC0-95EE869DF9FD}"/>
              </a:ext>
            </a:extLst>
          </p:cNvPr>
          <p:cNvSpPr txBox="1">
            <a:spLocks/>
          </p:cNvSpPr>
          <p:nvPr/>
        </p:nvSpPr>
        <p:spPr>
          <a:xfrm>
            <a:off x="720720" y="1648046"/>
            <a:ext cx="5375280" cy="4412512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latin typeface="Roboto"/>
              </a:rPr>
              <a:t>World Reference for Geostatistical Package (R/Python)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latin typeface="Roboto"/>
              </a:rPr>
              <a:t>Most Complete Set of Features for ST Data Analysis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latin typeface="Roboto"/>
              </a:rPr>
              <a:t>Our Most Advanced Research Showcase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B050"/>
                </a:solidFill>
                <a:latin typeface="Roboto"/>
              </a:rPr>
              <a:t>Robust and Efficient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B050"/>
                </a:solidFill>
                <a:latin typeface="Roboto"/>
              </a:rPr>
              <a:t>Easy to Use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solidFill>
                  <a:srgbClr val="00B050"/>
                </a:solidFill>
                <a:latin typeface="Roboto"/>
              </a:rPr>
              <a:t>Scalable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noProof="0" dirty="0">
                <a:latin typeface="Roboto"/>
              </a:rPr>
              <a:t>Platform Agnostic (Windows, Linux, Mac OS)</a:t>
            </a:r>
          </a:p>
          <a:p>
            <a:pPr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B050"/>
                </a:solidFill>
                <a:latin typeface="Roboto"/>
              </a:rPr>
              <a:t>Interoperable with other Packages</a:t>
            </a:r>
          </a:p>
        </p:txBody>
      </p:sp>
      <p:pic>
        <p:nvPicPr>
          <p:cNvPr id="3" name="Image 2" descr="Une image contenant ligne, diagramme, Tracé, texte&#10;&#10;Le contenu généré par l’IA peut être incorrect.">
            <a:extLst>
              <a:ext uri="{FF2B5EF4-FFF2-40B4-BE49-F238E27FC236}">
                <a16:creationId xmlns:a16="http://schemas.microsoft.com/office/drawing/2014/main" id="{21AFA335-B7AD-ECC1-44E4-4BFB5B3A3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2133940"/>
            <a:ext cx="3996349" cy="4218369"/>
          </a:xfrm>
          <a:prstGeom prst="rect">
            <a:avLst/>
          </a:prstGeom>
        </p:spPr>
      </p:pic>
      <p:pic>
        <p:nvPicPr>
          <p:cNvPr id="5" name="Image 4" descr="Une image contenant texte, carte, sphère, planète&#10;&#10;Le contenu généré par l’IA peut être incorrect.">
            <a:extLst>
              <a:ext uri="{FF2B5EF4-FFF2-40B4-BE49-F238E27FC236}">
                <a16:creationId xmlns:a16="http://schemas.microsoft.com/office/drawing/2014/main" id="{D63A3F17-D827-C821-A065-A9253994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84" y="2356208"/>
            <a:ext cx="3733800" cy="3438525"/>
          </a:xfrm>
          <a:prstGeom prst="rect">
            <a:avLst/>
          </a:prstGeom>
        </p:spPr>
      </p:pic>
      <p:pic>
        <p:nvPicPr>
          <p:cNvPr id="7" name="Image 6" descr="Une image contenant capture d’écran, texte, Tracé, diagramme&#10;&#10;Le contenu généré par l’IA peut être incorrect.">
            <a:extLst>
              <a:ext uri="{FF2B5EF4-FFF2-40B4-BE49-F238E27FC236}">
                <a16:creationId xmlns:a16="http://schemas.microsoft.com/office/drawing/2014/main" id="{86D297AB-91F5-DC4A-AAA8-74942DC55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4" y="711096"/>
            <a:ext cx="4323433" cy="1803936"/>
          </a:xfrm>
          <a:prstGeom prst="rect">
            <a:avLst/>
          </a:prstGeom>
        </p:spPr>
      </p:pic>
      <p:pic>
        <p:nvPicPr>
          <p:cNvPr id="8" name="Image 2" descr="Une image contenant Police, logo, Graphique, conception&#10;&#10;Description générée automatiquement">
            <a:extLst>
              <a:ext uri="{FF2B5EF4-FFF2-40B4-BE49-F238E27FC236}">
                <a16:creationId xmlns:a16="http://schemas.microsoft.com/office/drawing/2014/main" id="{A13F4CBB-80F7-E3F2-DC99-C1B9ACADECAF}"/>
              </a:ext>
            </a:extLst>
          </p:cNvPr>
          <p:cNvPicPr/>
          <p:nvPr/>
        </p:nvPicPr>
        <p:blipFill>
          <a:blip r:embed="rId5"/>
          <a:srcRect t="21292" b="24274"/>
          <a:stretch/>
        </p:blipFill>
        <p:spPr>
          <a:xfrm>
            <a:off x="7315199" y="3528134"/>
            <a:ext cx="1797472" cy="452777"/>
          </a:xfrm>
          <a:prstGeom prst="rect">
            <a:avLst/>
          </a:prstGeom>
          <a:ln w="0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2DB435-895A-061F-5B81-3D54AC028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3" y="4142934"/>
            <a:ext cx="264654" cy="4140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18202C-3BCE-AD65-41D4-14B432E2A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7" y="1685484"/>
            <a:ext cx="261407" cy="4140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47FEFC6-B52C-B64A-2913-AFA922CCC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2176974"/>
            <a:ext cx="258159" cy="4140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5BFD136-0D84-E72A-E0E4-140C0FC93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2668464"/>
            <a:ext cx="258159" cy="41402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8722741-F6FA-46AB-6151-7A0065F9D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3651444"/>
            <a:ext cx="258159" cy="41402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E8EE30E-6A9F-6332-C72A-358959820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4634424"/>
            <a:ext cx="258159" cy="41402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11B98DC-47EF-8C23-8B87-39F01C6D7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5125912"/>
            <a:ext cx="258159" cy="41402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A4BF808-1EB1-034F-AB1B-C0DB43A91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7" y="3159954"/>
            <a:ext cx="261407" cy="4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32BD0-B036-D8E1-2463-1F221FA8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>
            <a:extLst>
              <a:ext uri="{FF2B5EF4-FFF2-40B4-BE49-F238E27FC236}">
                <a16:creationId xmlns:a16="http://schemas.microsoft.com/office/drawing/2014/main" id="{88CCD5B9-70A2-13B3-B298-38564571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Project Roadmap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3" name="Espace réservé du texte 3">
            <a:extLst>
              <a:ext uri="{FF2B5EF4-FFF2-40B4-BE49-F238E27FC236}">
                <a16:creationId xmlns:a16="http://schemas.microsoft.com/office/drawing/2014/main" id="{07239517-4172-F7C0-824A-6C8E35C509F1}"/>
              </a:ext>
            </a:extLst>
          </p:cNvPr>
          <p:cNvSpPr/>
          <p:nvPr/>
        </p:nvSpPr>
        <p:spPr>
          <a:xfrm>
            <a:off x="720720" y="1467720"/>
            <a:ext cx="3734322" cy="49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>
                <a:solidFill>
                  <a:srgbClr val="000000"/>
                </a:solidFill>
                <a:latin typeface="Roboto"/>
              </a:rPr>
              <a:t>September </a:t>
            </a: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2023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Journées de Géostatistique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July 2024</a:t>
            </a:r>
            <a:endParaRPr lang="fr-FR" sz="1600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 err="1">
                <a:solidFill>
                  <a:srgbClr val="000000"/>
                </a:solidFill>
                <a:latin typeface="Roboto"/>
              </a:rPr>
              <a:t>Geolearning</a:t>
            </a:r>
            <a:r>
              <a:rPr lang="fr-FR" sz="1600" spc="-1">
                <a:solidFill>
                  <a:srgbClr val="000000"/>
                </a:solidFill>
                <a:latin typeface="Roboto"/>
              </a:rPr>
              <a:t> Meeting #1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>
                <a:solidFill>
                  <a:srgbClr val="000000"/>
                </a:solidFill>
                <a:latin typeface="Roboto"/>
              </a:rPr>
              <a:t>April 2025</a:t>
            </a:r>
            <a:br>
              <a:rPr lang="fr-FR" sz="1600" b="0" strike="noStrike" spc="-1">
                <a:solidFill>
                  <a:srgbClr val="000000"/>
                </a:solidFill>
                <a:latin typeface="Roboto"/>
              </a:rPr>
            </a:br>
            <a:r>
              <a:rPr lang="fr-FR" sz="1600" spc="-1">
                <a:solidFill>
                  <a:srgbClr val="000000"/>
                </a:solidFill>
                <a:latin typeface="Roboto"/>
              </a:rPr>
              <a:t>Geolearning Meeting #2</a:t>
            </a:r>
            <a:endParaRPr lang="en-US" sz="1600" spc="-1"/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DF88E8D-3CDA-D4C1-B2BE-CE6954EFCCF5}"/>
              </a:ext>
            </a:extLst>
          </p:cNvPr>
          <p:cNvSpPr txBox="1">
            <a:spLocks/>
          </p:cNvSpPr>
          <p:nvPr/>
        </p:nvSpPr>
        <p:spPr>
          <a:xfrm>
            <a:off x="5683680" y="650160"/>
            <a:ext cx="5575320" cy="561888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2022: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Beta version (C++, Python, R) (</a:t>
            </a:r>
            <a:r>
              <a:rPr lang="en-US" sz="1600" strike="noStrike" spc="-1" noProof="0" dirty="0" err="1">
                <a:solidFill>
                  <a:srgbClr val="000000"/>
                </a:solidFill>
                <a:latin typeface="Roboto"/>
              </a:rPr>
              <a:t>github</a:t>
            </a: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 repository)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CI/CD (Continuous Integration / Continuous Deployment)</a:t>
            </a: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2023: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Software Registering at APP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On-line help (C++ only) &amp; Website (gstlearn.org)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Distribution Plan &amp; </a:t>
            </a:r>
            <a:r>
              <a:rPr lang="en-US" sz="1600" b="1" strike="noStrike" spc="-1" noProof="0" dirty="0">
                <a:solidFill>
                  <a:srgbClr val="000000"/>
                </a:solidFill>
                <a:latin typeface="Roboto"/>
              </a:rPr>
              <a:t>Open-source</a:t>
            </a:r>
            <a:r>
              <a:rPr lang="en-US" sz="1600" b="0" strike="noStrike" spc="-1" noProof="0" dirty="0">
                <a:solidFill>
                  <a:srgbClr val="000000"/>
                </a:solidFill>
                <a:latin typeface="Roboto"/>
              </a:rPr>
              <a:t> (public repo)</a:t>
            </a: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noProof="0">
                <a:solidFill>
                  <a:srgbClr val="000000"/>
                </a:solidFill>
                <a:latin typeface="Roboto"/>
              </a:rPr>
              <a:t>2024: </a:t>
            </a:r>
            <a:endParaRPr lang="en-US" sz="1600" b="0" strike="noStrike" spc="-1" noProof="0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Python New Dependency: </a:t>
            </a:r>
            <a:r>
              <a:rPr lang="en-US" sz="1600" spc="-1" noProof="0" dirty="0" err="1">
                <a:solidFill>
                  <a:srgbClr val="000000"/>
                </a:solidFill>
                <a:latin typeface="Roboto"/>
              </a:rPr>
              <a:t>Numpy</a:t>
            </a: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 2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C++ 17 =&gt; C++ 20</a:t>
            </a:r>
            <a:endParaRPr lang="en-US" sz="1600" spc="-1" noProof="0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R Package (</a:t>
            </a:r>
            <a:r>
              <a:rPr lang="en-US" sz="1600" spc="-1" noProof="0" dirty="0" err="1">
                <a:solidFill>
                  <a:srgbClr val="000000"/>
                </a:solidFill>
                <a:latin typeface="Roboto"/>
              </a:rPr>
              <a:t>minigst</a:t>
            </a: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noProof="0" dirty="0">
                <a:solidFill>
                  <a:srgbClr val="000000"/>
                </a:solidFill>
                <a:latin typeface="Roboto"/>
              </a:rPr>
              <a:t>Mac Portability (Intel / Apple Silicon)</a:t>
            </a:r>
          </a:p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r>
              <a:rPr lang="en-US" sz="1600" b="0" strike="noStrike" spc="-1" noProof="0">
                <a:solidFill>
                  <a:srgbClr val="000000"/>
                </a:solidFill>
                <a:latin typeface="Roboto"/>
              </a:rPr>
              <a:t>2025 … </a:t>
            </a:r>
            <a:endParaRPr lang="en-US" sz="1600" b="0" strike="noStrike" spc="-1" noProof="0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noProof="0">
                <a:solidFill>
                  <a:srgbClr val="000000"/>
                </a:solidFill>
                <a:latin typeface="Roboto"/>
              </a:rPr>
              <a:t>Multi-Threading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Python 3.14 &amp; R 4.5 Compatibility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41B9572-1991-8E9F-F755-271EC303AC2A}"/>
              </a:ext>
            </a:extLst>
          </p:cNvPr>
          <p:cNvCxnSpPr/>
          <p:nvPr/>
        </p:nvCxnSpPr>
        <p:spPr>
          <a:xfrm>
            <a:off x="11471280" y="724591"/>
            <a:ext cx="0" cy="526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4B645C4C-FED8-FEEF-5EA1-F3B466B357A5}"/>
              </a:ext>
            </a:extLst>
          </p:cNvPr>
          <p:cNvSpPr/>
          <p:nvPr/>
        </p:nvSpPr>
        <p:spPr>
          <a:xfrm>
            <a:off x="4969618" y="2668772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AC2D145F-7D8E-B34B-2324-AE36797A5747}"/>
              </a:ext>
            </a:extLst>
          </p:cNvPr>
          <p:cNvSpPr/>
          <p:nvPr/>
        </p:nvSpPr>
        <p:spPr>
          <a:xfrm>
            <a:off x="4969618" y="4158834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ABB9BA-E361-7B51-C4DD-C0ECD2221FA3}"/>
              </a:ext>
            </a:extLst>
          </p:cNvPr>
          <p:cNvSpPr txBox="1"/>
          <p:nvPr/>
        </p:nvSpPr>
        <p:spPr>
          <a:xfrm rot="5400000">
            <a:off x="9258624" y="3153956"/>
            <a:ext cx="493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latin typeface="Roboto"/>
              </a:rPr>
              <a:t>Scalability / Optimization / Robustness</a:t>
            </a:r>
            <a:endParaRPr lang="fr-FR" sz="18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6274E108-0E6C-BBDA-7983-C44DA8699835}"/>
              </a:ext>
            </a:extLst>
          </p:cNvPr>
          <p:cNvSpPr/>
          <p:nvPr/>
        </p:nvSpPr>
        <p:spPr>
          <a:xfrm>
            <a:off x="4967970" y="5398290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1DAA-6877-1FE6-5D4C-2A8F433A5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>
            <a:extLst>
              <a:ext uri="{FF2B5EF4-FFF2-40B4-BE49-F238E27FC236}">
                <a16:creationId xmlns:a16="http://schemas.microsoft.com/office/drawing/2014/main" id="{84A41F52-54BD-5D54-A19A-367D2698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Project Roadmap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42" name="Image 8">
            <a:extLst>
              <a:ext uri="{FF2B5EF4-FFF2-40B4-BE49-F238E27FC236}">
                <a16:creationId xmlns:a16="http://schemas.microsoft.com/office/drawing/2014/main" id="{2BF55E52-3C86-76FA-3268-E31D69D5EB9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07029" y="3960700"/>
            <a:ext cx="719280" cy="719280"/>
          </a:xfrm>
          <a:prstGeom prst="rect">
            <a:avLst/>
          </a:prstGeom>
          <a:ln w="0">
            <a:noFill/>
          </a:ln>
        </p:spPr>
      </p:pic>
      <p:sp>
        <p:nvSpPr>
          <p:cNvPr id="243" name="Espace réservé du texte 3">
            <a:extLst>
              <a:ext uri="{FF2B5EF4-FFF2-40B4-BE49-F238E27FC236}">
                <a16:creationId xmlns:a16="http://schemas.microsoft.com/office/drawing/2014/main" id="{3010884D-526A-7C04-AA2B-9942AF0BEBDD}"/>
              </a:ext>
            </a:extLst>
          </p:cNvPr>
          <p:cNvSpPr/>
          <p:nvPr/>
        </p:nvSpPr>
        <p:spPr>
          <a:xfrm>
            <a:off x="720720" y="1467720"/>
            <a:ext cx="3734322" cy="49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October 2025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PEPR Sous-Sol – Digital Earth WP4 - #1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March 2026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Today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en-US" sz="1600" spc="-1" dirty="0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060B6439-8988-017C-EFAA-4A0881713F70}"/>
              </a:ext>
            </a:extLst>
          </p:cNvPr>
          <p:cNvSpPr txBox="1">
            <a:spLocks/>
          </p:cNvSpPr>
          <p:nvPr/>
        </p:nvSpPr>
        <p:spPr>
          <a:xfrm>
            <a:off x="5683680" y="650160"/>
            <a:ext cx="5575320" cy="561888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600" b="0" strike="noStrike" spc="-1" noProof="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r>
              <a:rPr lang="en-US" sz="1600" b="0" strike="noStrike" spc="-1" noProof="0">
                <a:solidFill>
                  <a:srgbClr val="000000"/>
                </a:solidFill>
                <a:latin typeface="Roboto"/>
              </a:rPr>
              <a:t>… 2025:</a:t>
            </a:r>
            <a:endParaRPr lang="en-US" sz="1600" b="0" strike="noStrike" spc="-1" noProof="0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Python package (minigst)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Namespace + Integers 64 bits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PlayKrige </a:t>
            </a:r>
            <a:r>
              <a:rPr lang="en-US" sz="1600" spc="-1" dirty="0">
                <a:solidFill>
                  <a:srgbClr val="00B050"/>
                </a:solidFill>
                <a:latin typeface="Roboto"/>
              </a:rPr>
              <a:t>(</a:t>
            </a:r>
            <a:r>
              <a:rPr lang="en-US" sz="1600" spc="-1">
                <a:solidFill>
                  <a:srgbClr val="00B050"/>
                </a:solidFill>
                <a:latin typeface="Roboto"/>
              </a:rPr>
              <a:t>Marimo)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Diagnostic </a:t>
            </a:r>
            <a:r>
              <a:rPr lang="en-US" sz="1600" spc="-1" dirty="0">
                <a:solidFill>
                  <a:srgbClr val="00B050"/>
                </a:solidFill>
                <a:latin typeface="Roboto"/>
              </a:rPr>
              <a:t>Tools (Error Messages, Deprecated </a:t>
            </a:r>
            <a:r>
              <a:rPr lang="en-US" sz="1600" spc="-1">
                <a:solidFill>
                  <a:srgbClr val="00B050"/>
                </a:solidFill>
                <a:latin typeface="Roboto"/>
              </a:rPr>
              <a:t>Functions)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Publication (Akanbi et al., IntechOpen, 2025)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New API (SPDE, Matrices, Potential, …)</a:t>
            </a:r>
          </a:p>
          <a:p>
            <a:pPr marL="0" lvl="1" indent="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None/>
            </a:pPr>
            <a:endParaRPr lang="en-US" sz="1600" spc="-1" dirty="0">
              <a:solidFill>
                <a:srgbClr val="000000"/>
              </a:solidFill>
              <a:latin typeface="Roboto"/>
            </a:endParaRPr>
          </a:p>
          <a:p>
            <a:pPr marL="0" lvl="1" indent="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None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2026: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In-line d</a:t>
            </a:r>
            <a:r>
              <a:rPr lang="en-US" sz="1600" spc="-1" noProof="0">
                <a:solidFill>
                  <a:schemeClr val="accent3">
                    <a:lumMod val="75000"/>
                  </a:schemeClr>
                </a:solidFill>
                <a:latin typeface="Roboto"/>
              </a:rPr>
              <a:t>ocumentation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noProof="0">
                <a:solidFill>
                  <a:schemeClr val="accent3">
                    <a:lumMod val="75000"/>
                  </a:schemeClr>
                </a:solidFill>
                <a:latin typeface="Roboto"/>
              </a:rPr>
              <a:t>GUI </a:t>
            </a:r>
            <a:r>
              <a:rPr lang="en-US" sz="1600" spc="-1" noProof="0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/ Plugins (</a:t>
            </a:r>
            <a:r>
              <a:rPr lang="en-US" sz="1600" spc="-1" noProof="0" dirty="0" err="1">
                <a:solidFill>
                  <a:schemeClr val="accent3">
                    <a:lumMod val="75000"/>
                  </a:schemeClr>
                </a:solidFill>
                <a:latin typeface="Roboto"/>
              </a:rPr>
              <a:t>QGis</a:t>
            </a:r>
            <a:r>
              <a:rPr lang="en-US" sz="1600" spc="-1" noProof="0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, </a:t>
            </a:r>
            <a:r>
              <a:rPr lang="en-US" sz="1600" spc="-1" noProof="0" dirty="0" err="1">
                <a:solidFill>
                  <a:schemeClr val="accent3">
                    <a:lumMod val="75000"/>
                  </a:schemeClr>
                </a:solidFill>
                <a:latin typeface="Roboto"/>
              </a:rPr>
              <a:t>Paraview</a:t>
            </a: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, …)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Governance / Contributing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Users </a:t>
            </a:r>
            <a:r>
              <a:rPr lang="en-US" sz="1600" spc="-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meeting #1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endParaRPr lang="en-US" sz="1600" spc="-1" noProof="0" dirty="0">
              <a:solidFill>
                <a:srgbClr val="000000"/>
              </a:solidFill>
              <a:latin typeface="Roboto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3F8B58D-87E1-899A-90C3-689D7EC20139}"/>
              </a:ext>
            </a:extLst>
          </p:cNvPr>
          <p:cNvCxnSpPr/>
          <p:nvPr/>
        </p:nvCxnSpPr>
        <p:spPr>
          <a:xfrm>
            <a:off x="11471280" y="724591"/>
            <a:ext cx="0" cy="526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68217ED-8E54-0C34-CF0B-31F220253080}"/>
              </a:ext>
            </a:extLst>
          </p:cNvPr>
          <p:cNvSpPr txBox="1"/>
          <p:nvPr/>
        </p:nvSpPr>
        <p:spPr>
          <a:xfrm rot="5400000">
            <a:off x="9258624" y="3153956"/>
            <a:ext cx="493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latin typeface="Roboto"/>
              </a:rPr>
              <a:t>Scalability / Optimization / Robustness</a:t>
            </a:r>
            <a:endParaRPr lang="fr-FR" sz="18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2C29C9BD-593B-9829-9759-667877500D08}"/>
              </a:ext>
            </a:extLst>
          </p:cNvPr>
          <p:cNvSpPr/>
          <p:nvPr/>
        </p:nvSpPr>
        <p:spPr>
          <a:xfrm>
            <a:off x="4969618" y="2140452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Features Roadmap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5683680" y="650160"/>
            <a:ext cx="5575320" cy="6058984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2022: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Classical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Roboto"/>
              </a:rPr>
              <a:t>Geostatistics</a:t>
            </a: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Roboto"/>
              </a:rPr>
              <a:t>RGeostats</a:t>
            </a: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 Scope)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2023: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SPDE API / Non-Stationarity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Neighborhood (Faults, Extension)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Roboto"/>
              </a:rPr>
              <a:t>2024: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Optimized Linear Algebra (Eigen)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Roboto"/>
              </a:rPr>
              <a:t>Likelihood Maximization / Optimization (</a:t>
            </a:r>
            <a:r>
              <a:rPr lang="en-US" sz="1600" spc="-1" dirty="0" err="1">
                <a:solidFill>
                  <a:srgbClr val="000000"/>
                </a:solidFill>
                <a:latin typeface="Roboto"/>
              </a:rPr>
              <a:t>Nlopt</a:t>
            </a:r>
            <a:r>
              <a:rPr lang="en-US" sz="1600" spc="-1" dirty="0">
                <a:solidFill>
                  <a:srgbClr val="000000"/>
                </a:solidFill>
                <a:latin typeface="Roboto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Roboto"/>
              </a:rPr>
              <a:t>Space-Time Model: Covariance Refactoring</a:t>
            </a:r>
            <a:endParaRPr lang="en-US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0" lvl="1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>
                <a:latin typeface="Roboto"/>
              </a:rPr>
              <a:t>2025 …</a:t>
            </a:r>
            <a:endParaRPr lang="fr-FR" sz="1600" spc="-1" dirty="0">
              <a:latin typeface="Roboto"/>
            </a:endParaRP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600" spc="-1">
                <a:solidFill>
                  <a:srgbClr val="00B050"/>
                </a:solidFill>
                <a:latin typeface="Roboto"/>
              </a:rPr>
              <a:t>Space/Time Model: Kriging and Simulation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HDF5 </a:t>
            </a:r>
            <a:r>
              <a:rPr lang="en-US" sz="1600" b="0" strike="noStrike" spc="-1">
                <a:solidFill>
                  <a:srgbClr val="00B050"/>
                </a:solidFill>
                <a:latin typeface="Roboto"/>
              </a:rPr>
              <a:t>Serialization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B050"/>
                </a:solidFill>
                <a:latin typeface="Roboto"/>
              </a:rPr>
              <a:t>Vecchia </a:t>
            </a:r>
            <a:r>
              <a:rPr lang="en-US" sz="1600" spc="-1">
                <a:solidFill>
                  <a:srgbClr val="00B050"/>
                </a:solidFill>
                <a:latin typeface="Roboto"/>
              </a:rPr>
              <a:t>Likelihood </a:t>
            </a:r>
            <a:r>
              <a:rPr lang="fr-FR" sz="1600" b="0" strike="noStrike" spc="-1">
                <a:solidFill>
                  <a:srgbClr val="00B050"/>
                </a:solidFill>
                <a:latin typeface="Roboto"/>
              </a:rPr>
              <a:t>Approximation (for Big Dataset)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600" spc="-1">
                <a:solidFill>
                  <a:srgbClr val="00B050"/>
                </a:solidFill>
                <a:latin typeface="Roboto"/>
              </a:rPr>
              <a:t>Multivariate Gneiting with Advection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Transformed Gaussian Models with Few Parameters</a:t>
            </a:r>
            <a:br>
              <a:rPr lang="en-US" sz="1600" spc="-1">
                <a:solidFill>
                  <a:srgbClr val="00B050"/>
                </a:solidFill>
                <a:latin typeface="Roboto"/>
              </a:rPr>
            </a:br>
            <a:r>
              <a:rPr lang="en-US" sz="1600" spc="-1">
                <a:solidFill>
                  <a:srgbClr val="00B050"/>
                </a:solidFill>
                <a:latin typeface="Roboto"/>
              </a:rPr>
              <a:t>(Yeo-Johnson)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BD901F4-E4C3-06FF-5DD2-535845E50FA3}"/>
              </a:ext>
            </a:extLst>
          </p:cNvPr>
          <p:cNvSpPr/>
          <p:nvPr/>
        </p:nvSpPr>
        <p:spPr>
          <a:xfrm>
            <a:off x="720720" y="1467720"/>
            <a:ext cx="3734322" cy="49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>
                <a:solidFill>
                  <a:srgbClr val="000000"/>
                </a:solidFill>
                <a:latin typeface="Roboto"/>
              </a:rPr>
              <a:t>September </a:t>
            </a: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2023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b="0" strike="noStrike" spc="-1" dirty="0">
                <a:solidFill>
                  <a:srgbClr val="000000"/>
                </a:solidFill>
                <a:latin typeface="Roboto"/>
              </a:rPr>
              <a:t>Journées de Géostatistique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July 2024</a:t>
            </a:r>
            <a:endParaRPr lang="fr-FR" sz="1600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 err="1">
                <a:solidFill>
                  <a:srgbClr val="000000"/>
                </a:solidFill>
                <a:latin typeface="Roboto"/>
              </a:rPr>
              <a:t>Geolearning</a:t>
            </a:r>
            <a:r>
              <a:rPr lang="fr-FR" sz="1600" spc="-1">
                <a:solidFill>
                  <a:srgbClr val="000000"/>
                </a:solidFill>
                <a:latin typeface="Roboto"/>
              </a:rPr>
              <a:t> Meeting #1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April 2025</a:t>
            </a:r>
            <a:br>
              <a:rPr lang="fr-FR" sz="1600" spc="-1">
                <a:solidFill>
                  <a:srgbClr val="000000"/>
                </a:solidFill>
                <a:latin typeface="Roboto"/>
              </a:rPr>
            </a:br>
            <a:r>
              <a:rPr lang="fr-FR" sz="1600" spc="-1">
                <a:solidFill>
                  <a:srgbClr val="000000"/>
                </a:solidFill>
                <a:latin typeface="Roboto"/>
              </a:rPr>
              <a:t>Geolearning Meeting #2</a:t>
            </a:r>
            <a:endParaRPr lang="en-US" sz="1600" spc="-1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D99524E6-D78A-502D-251B-E95CCAF7FDF2}"/>
              </a:ext>
            </a:extLst>
          </p:cNvPr>
          <p:cNvSpPr/>
          <p:nvPr/>
        </p:nvSpPr>
        <p:spPr>
          <a:xfrm>
            <a:off x="4969618" y="2030816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E04935DE-6DC8-6F63-8CEB-A0D521828F0E}"/>
              </a:ext>
            </a:extLst>
          </p:cNvPr>
          <p:cNvSpPr/>
          <p:nvPr/>
        </p:nvSpPr>
        <p:spPr>
          <a:xfrm>
            <a:off x="4969618" y="3372016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E07DA35-E0DD-23D4-6565-918563B35FC4}"/>
              </a:ext>
            </a:extLst>
          </p:cNvPr>
          <p:cNvCxnSpPr/>
          <p:nvPr/>
        </p:nvCxnSpPr>
        <p:spPr>
          <a:xfrm>
            <a:off x="11471280" y="724591"/>
            <a:ext cx="0" cy="526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E1B3EFC-F4BB-0E45-0E84-C901B93B30E4}"/>
              </a:ext>
            </a:extLst>
          </p:cNvPr>
          <p:cNvSpPr txBox="1"/>
          <p:nvPr/>
        </p:nvSpPr>
        <p:spPr>
          <a:xfrm rot="5400000">
            <a:off x="9258624" y="3153956"/>
            <a:ext cx="493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latin typeface="Roboto"/>
              </a:rPr>
              <a:t>Scalability / Optimization / Robustness</a:t>
            </a:r>
            <a:endParaRPr lang="fr-FR" sz="18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02995BE2-FBB9-662A-6AEC-65BBF0F2880A}"/>
              </a:ext>
            </a:extLst>
          </p:cNvPr>
          <p:cNvSpPr/>
          <p:nvPr/>
        </p:nvSpPr>
        <p:spPr>
          <a:xfrm>
            <a:off x="4969618" y="5078896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977A5-DF75-25FB-9CA2-0D974332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>
            <a:extLst>
              <a:ext uri="{FF2B5EF4-FFF2-40B4-BE49-F238E27FC236}">
                <a16:creationId xmlns:a16="http://schemas.microsoft.com/office/drawing/2014/main" id="{0B919B73-142D-B350-C385-859029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>
              <a:lnSpc>
                <a:spcPct val="87000"/>
              </a:lnSpc>
            </a:pPr>
            <a:r>
              <a:rPr lang="fr-FR" sz="3000" cap="all" spc="97" dirty="0" err="1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Multivariate</a:t>
            </a:r>
            <a:r>
              <a:rPr lang="fr-FR" sz="3000" cap="all" spc="97" dirty="0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 </a:t>
            </a:r>
            <a:r>
              <a:rPr lang="fr-FR" sz="3000" cap="all" spc="97" dirty="0" err="1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Gneiting</a:t>
            </a:r>
            <a:r>
              <a:rPr lang="fr-FR" sz="3000" cap="all" spc="97" dirty="0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 </a:t>
            </a:r>
            <a:r>
              <a:rPr lang="fr-FR" sz="3000" cap="all" spc="97" dirty="0" err="1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with</a:t>
            </a:r>
            <a:r>
              <a:rPr lang="fr-FR" sz="3000" cap="all" spc="97" dirty="0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 </a:t>
            </a:r>
            <a:r>
              <a:rPr lang="fr-FR" sz="3000" cap="all" spc="97" dirty="0" err="1">
                <a:solidFill>
                  <a:srgbClr val="005E9E"/>
                </a:solidFill>
                <a:latin typeface="Roboto Black"/>
                <a:ea typeface="Roboto"/>
                <a:cs typeface="Roboto"/>
              </a:rPr>
              <a:t>Advecion</a:t>
            </a:r>
            <a:endParaRPr lang="en-US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4C8DE-CB84-BBA6-46BB-EB9F03BF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35" y="1144626"/>
            <a:ext cx="7366000" cy="55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D210-4AA8-D50C-C437-6F474970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>
            <a:extLst>
              <a:ext uri="{FF2B5EF4-FFF2-40B4-BE49-F238E27FC236}">
                <a16:creationId xmlns:a16="http://schemas.microsoft.com/office/drawing/2014/main" id="{475154C4-75A1-A4D2-EB9A-BB6DCC16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Features Roadmap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5" name="PlaceHolder 2">
            <a:extLst>
              <a:ext uri="{FF2B5EF4-FFF2-40B4-BE49-F238E27FC236}">
                <a16:creationId xmlns:a16="http://schemas.microsoft.com/office/drawing/2014/main" id="{0271394E-D2BB-B421-E433-9777BBBD6DD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683680" y="650160"/>
            <a:ext cx="5575320" cy="6058984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1600" spc="-1">
                <a:latin typeface="Roboto"/>
              </a:rPr>
              <a:t>… 2025</a:t>
            </a:r>
            <a:r>
              <a:rPr lang="en-US" sz="1600" spc="-1" dirty="0">
                <a:latin typeface="Roboto"/>
              </a:rPr>
              <a:t>:</a:t>
            </a:r>
            <a:endParaRPr lang="fr-FR" sz="1600" spc="-1" dirty="0">
              <a:latin typeface="Roboto"/>
            </a:endParaRP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SPDE: Multivariate (LMC) + Abstraction for Conditioning (geophysics or gradients data)</a:t>
            </a:r>
            <a:endParaRPr lang="fr-FR" sz="1600" spc="-1">
              <a:solidFill>
                <a:srgbClr val="00B050"/>
              </a:solidFill>
              <a:latin typeface="Roboto"/>
            </a:endParaRP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fr-FR" sz="1600" spc="-1" dirty="0" err="1">
                <a:solidFill>
                  <a:srgbClr val="00B050"/>
                </a:solidFill>
                <a:latin typeface="Roboto"/>
              </a:rPr>
              <a:t>Automatic</a:t>
            </a:r>
            <a:r>
              <a:rPr lang="fr-FR" sz="1600" spc="-1" dirty="0">
                <a:solidFill>
                  <a:srgbClr val="00B050"/>
                </a:solidFill>
                <a:latin typeface="Roboto"/>
              </a:rPr>
              <a:t> </a:t>
            </a:r>
            <a:r>
              <a:rPr lang="fr-FR" sz="1600" spc="-1" dirty="0" err="1">
                <a:solidFill>
                  <a:srgbClr val="00B050"/>
                </a:solidFill>
                <a:latin typeface="Roboto"/>
              </a:rPr>
              <a:t>Differentiation</a:t>
            </a:r>
            <a:r>
              <a:rPr lang="fr-FR" sz="1600" spc="-1" dirty="0">
                <a:solidFill>
                  <a:srgbClr val="00B050"/>
                </a:solidFill>
                <a:latin typeface="Roboto"/>
              </a:rPr>
              <a:t> for Gradient-</a:t>
            </a:r>
            <a:r>
              <a:rPr lang="fr-FR" sz="1600" spc="-1" dirty="0" err="1">
                <a:solidFill>
                  <a:srgbClr val="00B050"/>
                </a:solidFill>
                <a:latin typeface="Roboto"/>
              </a:rPr>
              <a:t>Based</a:t>
            </a:r>
            <a:r>
              <a:rPr lang="fr-FR" sz="1600" spc="-1" dirty="0">
                <a:solidFill>
                  <a:srgbClr val="00B050"/>
                </a:solidFill>
                <a:latin typeface="Roboto"/>
              </a:rPr>
              <a:t> </a:t>
            </a:r>
            <a:r>
              <a:rPr lang="fr-FR" sz="1600" spc="-1" dirty="0" err="1">
                <a:solidFill>
                  <a:srgbClr val="00B050"/>
                </a:solidFill>
                <a:latin typeface="Roboto"/>
              </a:rPr>
              <a:t>Algorithms</a:t>
            </a:r>
            <a:r>
              <a:rPr lang="fr-FR" sz="1600" spc="-1" dirty="0">
                <a:solidFill>
                  <a:srgbClr val="00B050"/>
                </a:solidFill>
                <a:latin typeface="Roboto"/>
              </a:rPr>
              <a:t> (i.e. LBFGS) in </a:t>
            </a:r>
            <a:r>
              <a:rPr lang="fr-FR" sz="1600" spc="-1" dirty="0" err="1">
                <a:solidFill>
                  <a:srgbClr val="00B050"/>
                </a:solidFill>
                <a:latin typeface="Roboto"/>
              </a:rPr>
              <a:t>Nlopt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rgbClr val="00B050"/>
                </a:solidFill>
                <a:latin typeface="Roboto"/>
              </a:rPr>
              <a:t>Non-Proportional Model (Multivariate Mattern &amp; Cauchy) – different scope/regularity per variable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000000"/>
              </a:solidFill>
              <a:latin typeface="Roboto"/>
            </a:endParaRPr>
          </a:p>
          <a:p>
            <a:pPr marL="0" lvl="1" indent="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None/>
            </a:pPr>
            <a:r>
              <a:rPr lang="en-US" sz="1600" spc="-1">
                <a:solidFill>
                  <a:srgbClr val="000000"/>
                </a:solidFill>
                <a:latin typeface="Roboto"/>
              </a:rPr>
              <a:t>2026: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Multigrid Preconditioner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Inference of Non-Proportional Models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Auto-Diff for Vecchia Approximation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Extrema Models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Study Serialization / Data Streaming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b="0" strike="noStrike" spc="-1">
                <a:solidFill>
                  <a:schemeClr val="accent3">
                    <a:lumMod val="75000"/>
                  </a:schemeClr>
                </a:solidFill>
                <a:latin typeface="Roboto"/>
              </a:rPr>
              <a:t>Customizable </a:t>
            </a:r>
            <a:r>
              <a:rPr lang="en-US" sz="1600" b="0" strike="noStrike" spc="-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Nested Covariance Model</a:t>
            </a:r>
          </a:p>
          <a:p>
            <a:pPr marL="136440" lvl="1" indent="-13644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Multi-spaces (Lines, Graphs)</a:t>
            </a:r>
          </a:p>
          <a:p>
            <a:pPr marL="135890" lvl="1" indent="-135890">
              <a:lnSpc>
                <a:spcPct val="120000"/>
              </a:lnSpc>
              <a:spcBef>
                <a:spcPts val="499"/>
              </a:spcBef>
              <a:buClr>
                <a:srgbClr val="005E9E"/>
              </a:buClr>
              <a:buFont typeface="Arial"/>
              <a:buChar char="•"/>
            </a:pPr>
            <a:r>
              <a:rPr lang="en-US" sz="1600">
                <a:solidFill>
                  <a:schemeClr val="accent3">
                    <a:lumMod val="75000"/>
                  </a:schemeClr>
                </a:solidFill>
              </a:rPr>
              <a:t>Cloud-ready / GPU-ready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id="{BD1B217A-C6ED-1CEC-70F8-D74FD7087C6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52120" y="4038746"/>
            <a:ext cx="719280" cy="719280"/>
          </a:xfrm>
          <a:prstGeom prst="rect">
            <a:avLst/>
          </a:prstGeom>
          <a:ln w="0">
            <a:noFill/>
          </a:ln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CE973DB-C2BC-C084-E9B7-B5F25E1E623C}"/>
              </a:ext>
            </a:extLst>
          </p:cNvPr>
          <p:cNvSpPr/>
          <p:nvPr/>
        </p:nvSpPr>
        <p:spPr>
          <a:xfrm>
            <a:off x="720720" y="1467720"/>
            <a:ext cx="3734322" cy="49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October 2025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PEPR Sous-Sol – Digital Earth WP4 - #1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March 2026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r>
              <a:rPr lang="fr-FR" sz="1600" spc="-1">
                <a:solidFill>
                  <a:srgbClr val="000000"/>
                </a:solidFill>
                <a:latin typeface="Roboto"/>
              </a:rPr>
              <a:t>Today</a:t>
            </a:r>
          </a:p>
          <a:p>
            <a:pPr algn="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​"/>
            </a:pPr>
            <a:endParaRPr lang="fr-FR" sz="1600" spc="-1">
              <a:solidFill>
                <a:srgbClr val="000000"/>
              </a:solidFill>
              <a:latin typeface="Roboto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AC6ADA2-97D6-A155-FBC9-E08190701149}"/>
              </a:ext>
            </a:extLst>
          </p:cNvPr>
          <p:cNvCxnSpPr/>
          <p:nvPr/>
        </p:nvCxnSpPr>
        <p:spPr>
          <a:xfrm>
            <a:off x="11471280" y="724591"/>
            <a:ext cx="0" cy="526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03E625F-B508-EE32-D6FF-9E44CD05BFD9}"/>
              </a:ext>
            </a:extLst>
          </p:cNvPr>
          <p:cNvSpPr txBox="1"/>
          <p:nvPr/>
        </p:nvSpPr>
        <p:spPr>
          <a:xfrm rot="5400000">
            <a:off x="9258624" y="3153956"/>
            <a:ext cx="493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latin typeface="Roboto"/>
              </a:rPr>
              <a:t>Scalability / Optimization / Robustness</a:t>
            </a:r>
            <a:endParaRPr lang="fr-FR" sz="18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BC550FD3-13BF-3216-DFBD-DE27B16A4091}"/>
              </a:ext>
            </a:extLst>
          </p:cNvPr>
          <p:cNvSpPr/>
          <p:nvPr/>
        </p:nvSpPr>
        <p:spPr>
          <a:xfrm>
            <a:off x="4969618" y="1908896"/>
            <a:ext cx="297719" cy="1913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/>
          </p:nvPr>
        </p:nvSpPr>
        <p:spPr>
          <a:xfrm>
            <a:off x="4592319" y="1783160"/>
            <a:ext cx="7092862" cy="3838347"/>
          </a:xfrm>
          <a:prstGeom prst="rect">
            <a:avLst/>
          </a:prstGeom>
          <a:solidFill>
            <a:srgbClr val="005E9E"/>
          </a:solidFill>
          <a:ln w="0">
            <a:noFill/>
          </a:ln>
        </p:spPr>
        <p:txBody>
          <a:bodyPr lIns="360000" tIns="396000" anchor="t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b="0" strike="noStrike" spc="-1" dirty="0">
                <a:solidFill>
                  <a:srgbClr val="FFFFFF"/>
                </a:solidFill>
                <a:latin typeface="Roboto"/>
              </a:rPr>
              <a:t>https://gstlearn.org 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</a:pPr>
            <a:endParaRPr lang="fr-FR" sz="1050" b="0" strike="noStrike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b="0" strike="noStrike" spc="-1" dirty="0">
                <a:solidFill>
                  <a:srgbClr val="FFFFFF"/>
                </a:solidFill>
                <a:latin typeface="Roboto"/>
              </a:rPr>
              <a:t>https://github.com/gstlearn/gstlearn 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</a:pPr>
            <a:endParaRPr lang="fr-FR" sz="2000" b="0" strike="noStrike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b="0" strike="noStrike" spc="-1" dirty="0">
                <a:solidFill>
                  <a:srgbClr val="FFFFFF"/>
                </a:solidFill>
                <a:latin typeface="Roboto"/>
              </a:rPr>
              <a:t>https://pypi.org/project/gstlearn</a:t>
            </a:r>
            <a:endParaRPr lang="fr-FR" sz="1600" b="0" strike="noStrike" spc="-1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b="0" strike="noStrike" spc="-1" dirty="0">
                <a:solidFill>
                  <a:srgbClr val="FFFFFF"/>
                </a:solidFill>
                <a:latin typeface="Roboto"/>
              </a:rPr>
              <a:t>https://soft.mines-paristech.fr/cran/gstlearn</a:t>
            </a:r>
            <a:r>
              <a:rPr lang="en-US" sz="1600" b="0" strike="noStrike" spc="-1">
                <a:solidFill>
                  <a:srgbClr val="FFFFFF"/>
                </a:solidFill>
                <a:latin typeface="Roboto"/>
              </a:rPr>
              <a:t>.html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endParaRPr lang="en-US" sz="1600" spc="-1">
              <a:solidFill>
                <a:srgbClr val="FFFFFF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spc="-1">
                <a:solidFill>
                  <a:srgbClr val="FFFFFF"/>
                </a:solidFill>
                <a:latin typeface="Roboto"/>
              </a:rPr>
              <a:t>https://doi.org/10.5281/zenodo.18352742</a:t>
            </a:r>
            <a:endParaRPr lang="en-US" sz="1600" b="0" strike="noStrike" spc="-1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en-US" sz="1600" b="0" strike="noStrike" spc="-1" dirty="0">
                <a:solidFill>
                  <a:srgbClr val="FFFFFF"/>
                </a:solidFill>
                <a:latin typeface="Roboto"/>
              </a:rPr>
              <a:t> </a:t>
            </a:r>
            <a:endParaRPr lang="fr-FR" sz="16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Roboto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title"/>
          </p:nvPr>
        </p:nvSpPr>
        <p:spPr>
          <a:xfrm>
            <a:off x="720720" y="650160"/>
            <a:ext cx="11471040" cy="624240"/>
          </a:xfrm>
          <a:prstGeom prst="rect">
            <a:avLst/>
          </a:prstGeom>
          <a:noFill/>
          <a:ln w="0">
            <a:noFill/>
          </a:ln>
        </p:spPr>
        <p:txBody>
          <a:bodyPr lIns="0" anchor="t">
            <a:noAutofit/>
          </a:bodyPr>
          <a:lstStyle/>
          <a:p>
            <a:pPr>
              <a:lnSpc>
                <a:spcPct val="87000"/>
              </a:lnSpc>
              <a:buNone/>
            </a:pPr>
            <a:r>
              <a:rPr lang="fr-FR" sz="3000" b="0" strike="noStrike" cap="all" spc="97">
                <a:solidFill>
                  <a:srgbClr val="005E9E"/>
                </a:solidFill>
                <a:latin typeface="Roboto Black"/>
              </a:rPr>
              <a:t>webSITE &amp; LicenSes</a:t>
            </a:r>
            <a:endParaRPr lang="fr-FR" sz="30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ubTitle"/>
          </p:nvPr>
        </p:nvSpPr>
        <p:spPr>
          <a:xfrm>
            <a:off x="5318799" y="1077640"/>
            <a:ext cx="5982120" cy="725040"/>
          </a:xfrm>
          <a:prstGeom prst="rect">
            <a:avLst/>
          </a:prstGeom>
          <a:noFill/>
          <a:ln w="0">
            <a:noFill/>
          </a:ln>
        </p:spPr>
        <p:txBody>
          <a:bodyPr lIns="252000" tIns="0" anchor="ctr">
            <a:noAutofit/>
          </a:bodyPr>
          <a:lstStyle/>
          <a:p>
            <a:pPr>
              <a:lnSpc>
                <a:spcPct val="87000"/>
              </a:lnSpc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rgbClr val="005E9E"/>
                </a:solidFill>
                <a:latin typeface="Roboto"/>
                <a:ea typeface="Roboto Thin"/>
              </a:rPr>
              <a:t>URLs around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64" name="Image 14" descr="Une image contenant noir, obscurité&#10;&#10;Description générée automatiquement"/>
          <p:cNvPicPr/>
          <p:nvPr/>
        </p:nvPicPr>
        <p:blipFill>
          <a:blip r:embed="rId2"/>
          <a:stretch/>
        </p:blipFill>
        <p:spPr>
          <a:xfrm>
            <a:off x="10225059" y="2709846"/>
            <a:ext cx="959040" cy="539424"/>
          </a:xfrm>
          <a:prstGeom prst="rect">
            <a:avLst/>
          </a:prstGeom>
          <a:ln w="0">
            <a:noFill/>
          </a:ln>
        </p:spPr>
      </p:pic>
      <p:pic>
        <p:nvPicPr>
          <p:cNvPr id="272" name="Image 22" descr="Une image contenant texte, capture d’écran, logiciel, Page web&#10;&#10;Description générée automatiquement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12279" y="1632120"/>
            <a:ext cx="5834880" cy="3107520"/>
          </a:xfrm>
          <a:prstGeom prst="rect">
            <a:avLst/>
          </a:prstGeom>
          <a:ln w="0">
            <a:solidFill>
              <a:srgbClr val="000000">
                <a:lumMod val="65000"/>
                <a:lumOff val="35000"/>
              </a:srgbClr>
            </a:solidFill>
          </a:ln>
          <a:effectLst>
            <a:outerShdw blurRad="76320" sy="23000" kx="1200000" algn="br" rotWithShape="0">
              <a:srgbClr val="000000">
                <a:alpha val="20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027374-73C9-019F-9288-20FCFBB2F255}"/>
              </a:ext>
            </a:extLst>
          </p:cNvPr>
          <p:cNvGrpSpPr/>
          <p:nvPr/>
        </p:nvGrpSpPr>
        <p:grpSpPr>
          <a:xfrm>
            <a:off x="9848319" y="3429984"/>
            <a:ext cx="1712520" cy="1433766"/>
            <a:chOff x="9817086" y="4263264"/>
            <a:chExt cx="1712520" cy="1433766"/>
          </a:xfrm>
        </p:grpSpPr>
        <p:sp>
          <p:nvSpPr>
            <p:cNvPr id="265" name="Rectangle 21"/>
            <p:cNvSpPr/>
            <p:nvPr/>
          </p:nvSpPr>
          <p:spPr>
            <a:xfrm>
              <a:off x="9817086" y="4263264"/>
              <a:ext cx="1712520" cy="1433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66" name="Groupe 15"/>
            <p:cNvGrpSpPr/>
            <p:nvPr/>
          </p:nvGrpSpPr>
          <p:grpSpPr>
            <a:xfrm>
              <a:off x="9949566" y="4378104"/>
              <a:ext cx="628200" cy="858240"/>
              <a:chOff x="9598680" y="4707720"/>
              <a:chExt cx="628200" cy="858240"/>
            </a:xfrm>
          </p:grpSpPr>
          <p:pic>
            <p:nvPicPr>
              <p:cNvPr id="267" name="Graphique 16"/>
              <p:cNvPicPr/>
              <p:nvPr/>
            </p:nvPicPr>
            <p:blipFill>
              <a:blip r:embed="rId5"/>
              <a:stretch/>
            </p:blipFill>
            <p:spPr>
              <a:xfrm>
                <a:off x="9598680" y="4707720"/>
                <a:ext cx="628200" cy="552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8" name="ZoneTexte 17"/>
              <p:cNvSpPr/>
              <p:nvPr/>
            </p:nvSpPr>
            <p:spPr>
              <a:xfrm>
                <a:off x="9674640" y="5293800"/>
                <a:ext cx="475920" cy="272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200" b="0" strike="noStrike" spc="-1">
                    <a:solidFill>
                      <a:srgbClr val="000000"/>
                    </a:solidFill>
                    <a:latin typeface="Roboto"/>
                  </a:rPr>
                  <a:t>Pypi</a:t>
                </a:r>
                <a:endParaRPr lang="en-US" sz="1200" b="0" strike="noStrike" spc="-1">
                  <a:latin typeface="Arial"/>
                </a:endParaRPr>
              </a:p>
            </p:txBody>
          </p:sp>
        </p:grpSp>
        <p:grpSp>
          <p:nvGrpSpPr>
            <p:cNvPr id="269" name="Groupe 18"/>
            <p:cNvGrpSpPr/>
            <p:nvPr/>
          </p:nvGrpSpPr>
          <p:grpSpPr>
            <a:xfrm>
              <a:off x="10744446" y="4421304"/>
              <a:ext cx="652680" cy="815040"/>
              <a:chOff x="10393560" y="4750920"/>
              <a:chExt cx="652680" cy="815040"/>
            </a:xfrm>
          </p:grpSpPr>
          <p:pic>
            <p:nvPicPr>
              <p:cNvPr id="270" name="Image 19" descr="Une image contenant Graphique, symbole, graphisme, Police&#10;&#10;Description générée automatiquement"/>
              <p:cNvPicPr/>
              <p:nvPr/>
            </p:nvPicPr>
            <p:blipFill>
              <a:blip r:embed="rId6"/>
              <a:stretch/>
            </p:blipFill>
            <p:spPr>
              <a:xfrm>
                <a:off x="10393560" y="4750920"/>
                <a:ext cx="601200" cy="465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1" name="ZoneTexte 20"/>
              <p:cNvSpPr/>
              <p:nvPr/>
            </p:nvSpPr>
            <p:spPr>
              <a:xfrm>
                <a:off x="10418040" y="5293800"/>
                <a:ext cx="628200" cy="272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200" b="0" strike="noStrike" spc="-1">
                    <a:solidFill>
                      <a:srgbClr val="000000"/>
                    </a:solidFill>
                    <a:latin typeface="Roboto"/>
                  </a:rPr>
                  <a:t>CRAN</a:t>
                </a:r>
                <a:endParaRPr lang="en-US" sz="1200" b="0" strike="noStrike" spc="-1">
                  <a:latin typeface="Arial"/>
                </a:endParaRPr>
              </a:p>
            </p:txBody>
          </p:sp>
        </p:grpSp>
        <p:sp>
          <p:nvSpPr>
            <p:cNvPr id="273" name="ZoneTexte 1"/>
            <p:cNvSpPr/>
            <p:nvPr/>
          </p:nvSpPr>
          <p:spPr>
            <a:xfrm>
              <a:off x="9895552" y="5311867"/>
              <a:ext cx="7358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800" b="0" strike="noStrike" spc="-1" dirty="0">
                  <a:solidFill>
                    <a:srgbClr val="000000"/>
                  </a:solidFill>
                  <a:latin typeface="Roboto"/>
                </a:rPr>
                <a:t>BSD3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274" name="ZoneTexte 2"/>
            <p:cNvSpPr/>
            <p:nvPr/>
          </p:nvSpPr>
          <p:spPr>
            <a:xfrm>
              <a:off x="10704472" y="5296387"/>
              <a:ext cx="732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800" b="0" strike="noStrike" spc="-1" dirty="0">
                  <a:solidFill>
                    <a:srgbClr val="000000"/>
                  </a:solidFill>
                  <a:latin typeface="Roboto"/>
                </a:rPr>
                <a:t>GPL3</a:t>
              </a:r>
              <a:endParaRPr lang="en-US" sz="1800" b="0" strike="noStrike" spc="-1" dirty="0">
                <a:latin typeface="Arial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BD7B291-56D9-0722-2E3E-FF414FCCD144}"/>
              </a:ext>
            </a:extLst>
          </p:cNvPr>
          <p:cNvGrpSpPr/>
          <p:nvPr/>
        </p:nvGrpSpPr>
        <p:grpSpPr>
          <a:xfrm>
            <a:off x="10089339" y="2158280"/>
            <a:ext cx="1230480" cy="369000"/>
            <a:chOff x="10293726" y="2676600"/>
            <a:chExt cx="748440" cy="369000"/>
          </a:xfrm>
        </p:grpSpPr>
        <p:sp>
          <p:nvSpPr>
            <p:cNvPr id="275" name="Rectangle 4"/>
            <p:cNvSpPr/>
            <p:nvPr/>
          </p:nvSpPr>
          <p:spPr>
            <a:xfrm>
              <a:off x="10293726" y="2676600"/>
              <a:ext cx="748440" cy="36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6" name="ZoneTexte 3"/>
            <p:cNvSpPr/>
            <p:nvPr/>
          </p:nvSpPr>
          <p:spPr>
            <a:xfrm>
              <a:off x="10299846" y="2676600"/>
              <a:ext cx="739798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800" b="0" strike="noStrike" spc="-1">
                  <a:solidFill>
                    <a:srgbClr val="000000"/>
                  </a:solidFill>
                  <a:latin typeface="Roboto"/>
                </a:rPr>
                <a:t>C++ BSD3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0893BC6-8E3D-AEAA-C044-3C0183AA5653}"/>
              </a:ext>
            </a:extLst>
          </p:cNvPr>
          <p:cNvSpPr txBox="1"/>
          <p:nvPr/>
        </p:nvSpPr>
        <p:spPr>
          <a:xfrm>
            <a:off x="5081202" y="5879797"/>
            <a:ext cx="4489518" cy="3993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​"/>
            </a:pPr>
            <a:r>
              <a:rPr lang="fr-FR" sz="1800" b="0" strike="noStrike" spc="-1" dirty="0">
                <a:solidFill>
                  <a:srgbClr val="0070C0"/>
                </a:solidFill>
                <a:latin typeface="Roboto"/>
              </a:rPr>
              <a:t>https://github.com/</a:t>
            </a:r>
            <a:r>
              <a:rPr lang="fr-FR" spc="-1" dirty="0">
                <a:solidFill>
                  <a:srgbClr val="0070C0"/>
                </a:solidFill>
                <a:latin typeface="Roboto"/>
              </a:rPr>
              <a:t>gstlearn</a:t>
            </a:r>
            <a:r>
              <a:rPr lang="fr-FR" sz="1800" b="0" strike="noStrike" spc="-1" dirty="0">
                <a:solidFill>
                  <a:srgbClr val="0070C0"/>
                </a:solidFill>
                <a:latin typeface="Roboto"/>
              </a:rPr>
              <a:t>/minigst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70ADE66-6C4F-C6C6-EA17-26F75FB99C94}"/>
              </a:ext>
            </a:extLst>
          </p:cNvPr>
          <p:cNvGrpSpPr/>
          <p:nvPr/>
        </p:nvGrpSpPr>
        <p:grpSpPr>
          <a:xfrm>
            <a:off x="9509760" y="5039360"/>
            <a:ext cx="2051079" cy="365494"/>
            <a:chOff x="9509760" y="5039360"/>
            <a:chExt cx="2051079" cy="3654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472D4A-1275-8985-5F15-515B651A7789}"/>
                </a:ext>
              </a:extLst>
            </p:cNvPr>
            <p:cNvSpPr/>
            <p:nvPr/>
          </p:nvSpPr>
          <p:spPr>
            <a:xfrm>
              <a:off x="9509760" y="5039360"/>
              <a:ext cx="2051079" cy="365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513FBB81-8AB1-4401-E1C4-1780AA87B53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28241" y="5123500"/>
              <a:ext cx="1819275" cy="190500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A6C0B379-6904-C25A-DFD5-3C2634C1F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84" y="1179241"/>
            <a:ext cx="2000410" cy="476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E320-A86F-C999-D2DF-C4132DB9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>
            <a:extLst>
              <a:ext uri="{FF2B5EF4-FFF2-40B4-BE49-F238E27FC236}">
                <a16:creationId xmlns:a16="http://schemas.microsoft.com/office/drawing/2014/main" id="{7541573A-4EEE-F53D-8C8F-5D20939FE1F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>
              <a:lnSpc>
                <a:spcPct val="87000"/>
              </a:lnSpc>
            </a:pPr>
            <a:r>
              <a:rPr lang="fr-FR" sz="3000" cap="all" spc="97">
                <a:solidFill>
                  <a:srgbClr val="005E9E"/>
                </a:solidFill>
                <a:latin typeface="Roboto Black"/>
              </a:rPr>
              <a:t>Repository insights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C3ADB5-22AE-E0E9-07B7-31B26BD3E4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20720" y="1181251"/>
            <a:ext cx="7060677" cy="2148241"/>
          </a:xfrm>
        </p:spPr>
        <p:txBody>
          <a:bodyPr/>
          <a:lstStyle/>
          <a:p>
            <a:r>
              <a:rPr lang="en-US" sz="2000" dirty="0">
                <a:latin typeface="Roboto"/>
                <a:ea typeface="Roboto"/>
                <a:cs typeface="Roboto"/>
                <a:hlinkClick r:id="rId2"/>
              </a:rPr>
              <a:t>https://github.com/gstlearn/gstlearn/graphs/contributors</a:t>
            </a:r>
            <a:endParaRPr lang="en-US" sz="2000" dirty="0">
              <a:latin typeface="Roboto"/>
              <a:ea typeface="Roboto"/>
              <a:cs typeface="Roboto"/>
            </a:endParaRPr>
          </a:p>
          <a:p>
            <a:endParaRPr lang="en-US" sz="2000" dirty="0">
              <a:latin typeface="Roboto"/>
              <a:ea typeface="Roboto"/>
              <a:cs typeface="Roboto"/>
            </a:endParaRPr>
          </a:p>
          <a:p>
            <a:r>
              <a:rPr lang="en-US" sz="2000" dirty="0">
                <a:ea typeface="+mn-lt"/>
                <a:cs typeface="+mn-lt"/>
                <a:hlinkClick r:id="rId3"/>
              </a:rPr>
              <a:t>https://github.com/gstlearn/gstlearn/graphs/traffic</a:t>
            </a:r>
            <a:endParaRPr lang="en-US" sz="2000" dirty="0">
              <a:latin typeface="Roboto"/>
              <a:ea typeface="Roboto"/>
              <a:cs typeface="Roboto"/>
            </a:endParaRPr>
          </a:p>
          <a:p>
            <a:endParaRPr lang="en-US" sz="2000" dirty="0">
              <a:latin typeface="Arial"/>
              <a:ea typeface="Roboto"/>
              <a:cs typeface="Arial"/>
            </a:endParaRPr>
          </a:p>
          <a:p>
            <a:endParaRPr lang="en-US" sz="2000" dirty="0">
              <a:latin typeface="Arial"/>
              <a:ea typeface="Roboto"/>
              <a:cs typeface="Arial"/>
            </a:endParaRPr>
          </a:p>
          <a:p>
            <a:r>
              <a:rPr lang="en-US" sz="2000" dirty="0">
                <a:ea typeface="+mn-lt"/>
                <a:cs typeface="+mn-lt"/>
                <a:hlinkClick r:id="rId4"/>
              </a:rPr>
              <a:t>https://ossinsight.io/analyze/gstlearn/gstlearn</a:t>
            </a:r>
            <a:endParaRPr lang="en-US" sz="2000" dirty="0">
              <a:ea typeface="Roboto"/>
              <a:cs typeface="+mn-lt"/>
            </a:endParaRPr>
          </a:p>
          <a:p>
            <a:endParaRPr lang="en-US" sz="2000" dirty="0">
              <a:latin typeface="Arial"/>
              <a:ea typeface="Roboto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2DE09B-E7A4-AA30-5FEB-72585FAB9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641" y="3329565"/>
            <a:ext cx="9325264" cy="32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9D9D"/>
      </a:dk2>
      <a:lt2>
        <a:srgbClr val="D8D8D8"/>
      </a:lt2>
      <a:accent1>
        <a:srgbClr val="005E9E"/>
      </a:accent1>
      <a:accent2>
        <a:srgbClr val="F8B740"/>
      </a:accent2>
      <a:accent3>
        <a:srgbClr val="2BA9FF"/>
      </a:accent3>
      <a:accent4>
        <a:srgbClr val="72C5FE"/>
      </a:accent4>
      <a:accent5>
        <a:srgbClr val="B8E2FF"/>
      </a:accent5>
      <a:accent6>
        <a:srgbClr val="004676"/>
      </a:accent6>
      <a:hlink>
        <a:srgbClr val="005E9E"/>
      </a:hlink>
      <a:folHlink>
        <a:srgbClr val="9D9D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9D9D"/>
      </a:dk2>
      <a:lt2>
        <a:srgbClr val="D8D8D8"/>
      </a:lt2>
      <a:accent1>
        <a:srgbClr val="005E9E"/>
      </a:accent1>
      <a:accent2>
        <a:srgbClr val="F8B740"/>
      </a:accent2>
      <a:accent3>
        <a:srgbClr val="2BA9FF"/>
      </a:accent3>
      <a:accent4>
        <a:srgbClr val="72C5FE"/>
      </a:accent4>
      <a:accent5>
        <a:srgbClr val="B8E2FF"/>
      </a:accent5>
      <a:accent6>
        <a:srgbClr val="004676"/>
      </a:accent6>
      <a:hlink>
        <a:srgbClr val="005E9E"/>
      </a:hlink>
      <a:folHlink>
        <a:srgbClr val="9D9D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9D9D"/>
      </a:dk2>
      <a:lt2>
        <a:srgbClr val="D8D8D8"/>
      </a:lt2>
      <a:accent1>
        <a:srgbClr val="005E9E"/>
      </a:accent1>
      <a:accent2>
        <a:srgbClr val="F8B740"/>
      </a:accent2>
      <a:accent3>
        <a:srgbClr val="2BA9FF"/>
      </a:accent3>
      <a:accent4>
        <a:srgbClr val="72C5FE"/>
      </a:accent4>
      <a:accent5>
        <a:srgbClr val="B8E2FF"/>
      </a:accent5>
      <a:accent6>
        <a:srgbClr val="004676"/>
      </a:accent6>
      <a:hlink>
        <a:srgbClr val="005E9E"/>
      </a:hlink>
      <a:folHlink>
        <a:srgbClr val="9D9D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00BA99D2DF045B1F81FAAAB4D1D3E" ma:contentTypeVersion="13" ma:contentTypeDescription="Crée un document." ma:contentTypeScope="" ma:versionID="4fbbdf1f26194f5ae0d74ce1f0f4771c">
  <xsd:schema xmlns:xsd="http://www.w3.org/2001/XMLSchema" xmlns:xs="http://www.w3.org/2001/XMLSchema" xmlns:p="http://schemas.microsoft.com/office/2006/metadata/properties" xmlns:ns2="8d530231-73f9-4944-926d-30714e99acbd" xmlns:ns3="cb600563-00e7-488c-9d5f-3d84ea4c9d86" targetNamespace="http://schemas.microsoft.com/office/2006/metadata/properties" ma:root="true" ma:fieldsID="3ee6f2f4a65a1ffa7b88cf8a375caad8" ns2:_="" ns3:_="">
    <xsd:import namespace="8d530231-73f9-4944-926d-30714e99acbd"/>
    <xsd:import namespace="cb600563-00e7-488c-9d5f-3d84ea4c9d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30231-73f9-4944-926d-30714e99a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2825629-3c2e-4de7-855a-262a1979ca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00563-00e7-488c-9d5f-3d84ea4c9d8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35d4deb-e995-4455-833e-332a5dfc36f9}" ma:internalName="TaxCatchAll" ma:showField="CatchAllData" ma:web="cb600563-00e7-488c-9d5f-3d84ea4c9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600563-00e7-488c-9d5f-3d84ea4c9d86" xsi:nil="true"/>
    <lcf76f155ced4ddcb4097134ff3c332f xmlns="8d530231-73f9-4944-926d-30714e99ac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0A2BAB-36CB-4CC8-B0CF-36F92E9F0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30231-73f9-4944-926d-30714e99acbd"/>
    <ds:schemaRef ds:uri="cb600563-00e7-488c-9d5f-3d84ea4c9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B1E6D-8B28-4EE1-9A4F-AAA9C3EE1F13}">
  <ds:schemaRefs>
    <ds:schemaRef ds:uri="http://www.w3.org/XML/1998/namespace"/>
    <ds:schemaRef ds:uri="http://purl.org/dc/terms/"/>
    <ds:schemaRef ds:uri="8d530231-73f9-4944-926d-30714e99acbd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b600563-00e7-488c-9d5f-3d84ea4c9d8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C26FBC-3433-45B4-A277-5C04D95286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11917</TotalTime>
  <Words>630</Words>
  <Application>Microsoft Office PowerPoint</Application>
  <PresentationFormat>Widescreen</PresentationFormat>
  <Paragraphs>150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PowerPoint Presentation</vt:lpstr>
      <vt:lpstr>Ambitions</vt:lpstr>
      <vt:lpstr>Project Roadmap</vt:lpstr>
      <vt:lpstr>Project Roadmap</vt:lpstr>
      <vt:lpstr>Features Roadmap</vt:lpstr>
      <vt:lpstr>Multivariate Gneiting with Advecion</vt:lpstr>
      <vt:lpstr>Features Roadmap</vt:lpstr>
      <vt:lpstr>webSITE &amp; LicenSes</vt:lpstr>
      <vt:lpstr>Repository insights</vt:lpstr>
      <vt:lpstr>JURIDIC ASPECT /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d’utilisation 1/3</dc:title>
  <dc:subject/>
  <dc:creator>Claire Cohen</dc:creator>
  <dc:description/>
  <cp:lastModifiedBy>Fabien ORS</cp:lastModifiedBy>
  <cp:revision>250</cp:revision>
  <dcterms:created xsi:type="dcterms:W3CDTF">2022-05-20T12:25:53Z</dcterms:created>
  <dcterms:modified xsi:type="dcterms:W3CDTF">2026-03-30T09:55:31Z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0x010100C3400BA99D2DF045B1F81FAAAB4D1D3E</vt:lpwstr>
  </property>
  <property fmtid="{D5CDD505-2E9C-101B-9397-08002B2CF9AE}" pid="3" name="Order">
    <vt:r8>11000</vt:r8>
  </property>
  <property fmtid="{D5CDD505-2E9C-101B-9397-08002B2CF9AE}" pid="4" name="PresentationFormat">
    <vt:lpwstr>Widescreen</vt:lpwstr>
  </property>
  <property fmtid="{D5CDD505-2E9C-101B-9397-08002B2CF9AE}" pid="5" name="Slides">
    <vt:i4>14</vt:i4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